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145704344" r:id="rId2"/>
    <p:sldId id="2145704345" r:id="rId3"/>
    <p:sldId id="2145704347" r:id="rId4"/>
    <p:sldId id="2145704349" r:id="rId5"/>
    <p:sldId id="2145704342" r:id="rId6"/>
    <p:sldId id="2033" r:id="rId7"/>
    <p:sldId id="2267" r:id="rId8"/>
    <p:sldId id="2145704357" r:id="rId9"/>
    <p:sldId id="2145704374" r:id="rId10"/>
    <p:sldId id="2145704375" r:id="rId11"/>
    <p:sldId id="2145704350" r:id="rId12"/>
    <p:sldId id="2145704351" r:id="rId13"/>
    <p:sldId id="2145704352" r:id="rId14"/>
    <p:sldId id="2145704371" r:id="rId15"/>
    <p:sldId id="2145704365" r:id="rId16"/>
    <p:sldId id="2145704366" r:id="rId17"/>
    <p:sldId id="2145704370" r:id="rId18"/>
    <p:sldId id="2145704353" r:id="rId19"/>
    <p:sldId id="2145704367" r:id="rId20"/>
    <p:sldId id="2145704368" r:id="rId21"/>
    <p:sldId id="2145704369" r:id="rId22"/>
    <p:sldId id="2145704373" r:id="rId23"/>
    <p:sldId id="2145704376" r:id="rId24"/>
    <p:sldId id="2145704362" r:id="rId25"/>
    <p:sldId id="2145704363" r:id="rId26"/>
    <p:sldId id="2145704364" r:id="rId27"/>
    <p:sldId id="2145704354" r:id="rId28"/>
    <p:sldId id="2145704355" r:id="rId29"/>
    <p:sldId id="2145704356" r:id="rId30"/>
    <p:sldId id="2145704372" r:id="rId31"/>
    <p:sldId id="1732" r:id="rId32"/>
    <p:sldId id="2145704359" r:id="rId33"/>
    <p:sldId id="2145704360" r:id="rId34"/>
    <p:sldId id="2145704361" r:id="rId35"/>
    <p:sldId id="2145704346" r:id="rId36"/>
    <p:sldId id="1989" r:id="rId37"/>
    <p:sldId id="2145704358" r:id="rId38"/>
    <p:sldId id="2061" r:id="rId39"/>
    <p:sldId id="2145704343" r:id="rId40"/>
  </p:sldIdLst>
  <p:sldSz cx="12192000" cy="6858000"/>
  <p:notesSz cx="6805613" cy="99441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hul Asif Hameed" initials="SAH" lastIdx="1" clrIdx="0">
    <p:extLst>
      <p:ext uri="{19B8F6BF-5375-455C-9EA6-DF929625EA0E}">
        <p15:presenceInfo xmlns:p15="http://schemas.microsoft.com/office/powerpoint/2012/main" userId="Sahul Asif Hameed" providerId="None"/>
      </p:ext>
    </p:extLst>
  </p:cmAuthor>
  <p:cmAuthor id="2" name="Dorthe Bleses" initials="DB" lastIdx="3" clrIdx="1">
    <p:extLst>
      <p:ext uri="{19B8F6BF-5375-455C-9EA6-DF929625EA0E}">
        <p15:presenceInfo xmlns:p15="http://schemas.microsoft.com/office/powerpoint/2012/main" userId="S::au507357@uni.au.dk::d7b6557a-6956-4ef7-8ea6-bf645e520ef6" providerId="AD"/>
      </p:ext>
    </p:extLst>
  </p:cmAuthor>
  <p:cmAuthor id="3" name="Nynne Thorup Horn" initials="NTH" lastIdx="6" clrIdx="2">
    <p:extLst>
      <p:ext uri="{19B8F6BF-5375-455C-9EA6-DF929625EA0E}">
        <p15:presenceInfo xmlns:p15="http://schemas.microsoft.com/office/powerpoint/2012/main" userId="S::au217213@uni.au.dk::da277247-20d7-4193-8adb-1ec7196d973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D4B1"/>
    <a:srgbClr val="8ACCA0"/>
    <a:srgbClr val="F7AF7E"/>
    <a:srgbClr val="97BFE8"/>
    <a:srgbClr val="F2884B"/>
    <a:srgbClr val="547798"/>
    <a:srgbClr val="4B7193"/>
    <a:srgbClr val="F1F2F4"/>
    <a:srgbClr val="F3927D"/>
    <a:srgbClr val="4A6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DEA8FE-9394-4C29-8102-062E749CE875}" v="86" dt="2026-10-28T07:07:28.8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ema til typografi 1 - Markering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00" autoAdjust="0"/>
    <p:restoredTop sz="83286"/>
  </p:normalViewPr>
  <p:slideViewPr>
    <p:cSldViewPr snapToGrid="0">
      <p:cViewPr varScale="1">
        <p:scale>
          <a:sx n="62" d="100"/>
          <a:sy n="62" d="100"/>
        </p:scale>
        <p:origin x="104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89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 Højen" userId="ecc07add-937a-4acc-bd57-32e1b5621f6f" providerId="ADAL" clId="{010372BC-44D9-4949-B8D7-75CC9A612346}"/>
    <pc:docChg chg="undo redo custSel addSld delSld modSld sldOrd delMainMaster">
      <pc:chgData name="Anders Højen" userId="ecc07add-937a-4acc-bd57-32e1b5621f6f" providerId="ADAL" clId="{010372BC-44D9-4949-B8D7-75CC9A612346}" dt="2026-10-28T16:20:52.389" v="4458" actId="47"/>
      <pc:docMkLst>
        <pc:docMk/>
      </pc:docMkLst>
      <pc:sldChg chg="addSp modSp add mod setBg modNotesTx">
        <pc:chgData name="Anders Højen" userId="ecc07add-937a-4acc-bd57-32e1b5621f6f" providerId="ADAL" clId="{010372BC-44D9-4949-B8D7-75CC9A612346}" dt="2026-10-27T06:32:11.924" v="4200" actId="6549"/>
        <pc:sldMkLst>
          <pc:docMk/>
          <pc:sldMk cId="3550065682" sldId="1732"/>
        </pc:sldMkLst>
        <pc:spChg chg="mod">
          <ac:chgData name="Anders Højen" userId="ecc07add-937a-4acc-bd57-32e1b5621f6f" providerId="ADAL" clId="{010372BC-44D9-4949-B8D7-75CC9A612346}" dt="2026-10-27T06:31:47.407" v="4141" actId="20577"/>
          <ac:spMkLst>
            <pc:docMk/>
            <pc:sldMk cId="3550065682" sldId="1732"/>
            <ac:spMk id="2" creationId="{FEBE2D95-2DB7-DF6B-0E9B-01C9DB615AAD}"/>
          </ac:spMkLst>
        </pc:spChg>
        <pc:spChg chg="mod">
          <ac:chgData name="Anders Højen" userId="ecc07add-937a-4acc-bd57-32e1b5621f6f" providerId="ADAL" clId="{010372BC-44D9-4949-B8D7-75CC9A612346}" dt="2026-10-27T06:31:39.456" v="4140" actId="14100"/>
          <ac:spMkLst>
            <pc:docMk/>
            <pc:sldMk cId="3550065682" sldId="1732"/>
            <ac:spMk id="3" creationId="{1D81E2CB-5484-E581-9D6C-3F582D9B75F5}"/>
          </ac:spMkLst>
        </pc:spChg>
        <pc:spChg chg="add">
          <ac:chgData name="Anders Højen" userId="ecc07add-937a-4acc-bd57-32e1b5621f6f" providerId="ADAL" clId="{010372BC-44D9-4949-B8D7-75CC9A612346}" dt="2026-10-27T06:30:50.342" v="4135" actId="26606"/>
          <ac:spMkLst>
            <pc:docMk/>
            <pc:sldMk cId="3550065682" sldId="1732"/>
            <ac:spMk id="10" creationId="{2B97F24A-32CE-4C1C-A50D-3016B394DCFB}"/>
          </ac:spMkLst>
        </pc:spChg>
        <pc:spChg chg="add">
          <ac:chgData name="Anders Højen" userId="ecc07add-937a-4acc-bd57-32e1b5621f6f" providerId="ADAL" clId="{010372BC-44D9-4949-B8D7-75CC9A612346}" dt="2026-10-27T06:30:50.342" v="4135" actId="26606"/>
          <ac:spMkLst>
            <pc:docMk/>
            <pc:sldMk cId="3550065682" sldId="1732"/>
            <ac:spMk id="12" creationId="{CD8B4F24-440B-49E9-B85D-733523DC064B}"/>
          </ac:spMkLst>
        </pc:spChg>
        <pc:picChg chg="add mod">
          <ac:chgData name="Anders Højen" userId="ecc07add-937a-4acc-bd57-32e1b5621f6f" providerId="ADAL" clId="{010372BC-44D9-4949-B8D7-75CC9A612346}" dt="2026-10-27T06:32:00.458" v="4143" actId="14100"/>
          <ac:picMkLst>
            <pc:docMk/>
            <pc:sldMk cId="3550065682" sldId="1732"/>
            <ac:picMk id="5" creationId="{A588395B-86B1-07DD-CDEE-C3B81017853C}"/>
          </ac:picMkLst>
        </pc:picChg>
      </pc:sldChg>
      <pc:sldChg chg="modSp mod modNotesTx">
        <pc:chgData name="Anders Højen" userId="ecc07add-937a-4acc-bd57-32e1b5621f6f" providerId="ADAL" clId="{010372BC-44D9-4949-B8D7-75CC9A612346}" dt="2026-10-25T13:51:14.495" v="1948" actId="6549"/>
        <pc:sldMkLst>
          <pc:docMk/>
          <pc:sldMk cId="3781768337" sldId="1989"/>
        </pc:sldMkLst>
        <pc:spChg chg="mod">
          <ac:chgData name="Anders Højen" userId="ecc07add-937a-4acc-bd57-32e1b5621f6f" providerId="ADAL" clId="{010372BC-44D9-4949-B8D7-75CC9A612346}" dt="2026-10-25T13:33:15.448" v="1913" actId="20577"/>
          <ac:spMkLst>
            <pc:docMk/>
            <pc:sldMk cId="3781768337" sldId="1989"/>
            <ac:spMk id="3" creationId="{3CA92A56-BD73-A5BC-45C2-49EC3E221CE9}"/>
          </ac:spMkLst>
        </pc:spChg>
        <pc:spChg chg="mod">
          <ac:chgData name="Anders Højen" userId="ecc07add-937a-4acc-bd57-32e1b5621f6f" providerId="ADAL" clId="{010372BC-44D9-4949-B8D7-75CC9A612346}" dt="2026-10-25T13:51:14.495" v="1948" actId="6549"/>
          <ac:spMkLst>
            <pc:docMk/>
            <pc:sldMk cId="3781768337" sldId="1989"/>
            <ac:spMk id="6" creationId="{1ECA0B14-F70A-C915-A64E-264B016D2BB9}"/>
          </ac:spMkLst>
        </pc:spChg>
      </pc:sldChg>
      <pc:sldChg chg="addSp delSp modSp mod setBg">
        <pc:chgData name="Anders Højen" userId="ecc07add-937a-4acc-bd57-32e1b5621f6f" providerId="ADAL" clId="{010372BC-44D9-4949-B8D7-75CC9A612346}" dt="2026-10-25T12:31:57.900" v="345" actId="26606"/>
        <pc:sldMkLst>
          <pc:docMk/>
          <pc:sldMk cId="214773154" sldId="2033"/>
        </pc:sldMkLst>
        <pc:spChg chg="mod">
          <ac:chgData name="Anders Højen" userId="ecc07add-937a-4acc-bd57-32e1b5621f6f" providerId="ADAL" clId="{010372BC-44D9-4949-B8D7-75CC9A612346}" dt="2026-10-25T12:31:57.900" v="345" actId="26606"/>
          <ac:spMkLst>
            <pc:docMk/>
            <pc:sldMk cId="214773154" sldId="2033"/>
            <ac:spMk id="2" creationId="{2A7F51D6-3066-1221-1D0F-8956E15296DE}"/>
          </ac:spMkLst>
        </pc:spChg>
        <pc:spChg chg="mod">
          <ac:chgData name="Anders Højen" userId="ecc07add-937a-4acc-bd57-32e1b5621f6f" providerId="ADAL" clId="{010372BC-44D9-4949-B8D7-75CC9A612346}" dt="2026-10-25T12:31:57.900" v="345" actId="26606"/>
          <ac:spMkLst>
            <pc:docMk/>
            <pc:sldMk cId="214773154" sldId="2033"/>
            <ac:spMk id="6" creationId="{DF4C3F0F-FAEA-F8CB-7B77-5A60A4D69ECA}"/>
          </ac:spMkLst>
        </pc:spChg>
        <pc:spChg chg="add">
          <ac:chgData name="Anders Højen" userId="ecc07add-937a-4acc-bd57-32e1b5621f6f" providerId="ADAL" clId="{010372BC-44D9-4949-B8D7-75CC9A612346}" dt="2026-10-25T12:31:57.900" v="345" actId="26606"/>
          <ac:spMkLst>
            <pc:docMk/>
            <pc:sldMk cId="214773154" sldId="2033"/>
            <ac:spMk id="19" creationId="{F13C74B1-5B17-4795-BED0-7140497B445A}"/>
          </ac:spMkLst>
        </pc:spChg>
        <pc:spChg chg="add">
          <ac:chgData name="Anders Højen" userId="ecc07add-937a-4acc-bd57-32e1b5621f6f" providerId="ADAL" clId="{010372BC-44D9-4949-B8D7-75CC9A612346}" dt="2026-10-25T12:31:57.900" v="345" actId="26606"/>
          <ac:spMkLst>
            <pc:docMk/>
            <pc:sldMk cId="214773154" sldId="2033"/>
            <ac:spMk id="20" creationId="{D4974D33-8DC5-464E-8C6D-BE58F0669C17}"/>
          </ac:spMkLst>
        </pc:spChg>
        <pc:picChg chg="add mod ord">
          <ac:chgData name="Anders Højen" userId="ecc07add-937a-4acc-bd57-32e1b5621f6f" providerId="ADAL" clId="{010372BC-44D9-4949-B8D7-75CC9A612346}" dt="2026-10-25T12:31:57.900" v="345" actId="26606"/>
          <ac:picMkLst>
            <pc:docMk/>
            <pc:sldMk cId="214773154" sldId="2033"/>
            <ac:picMk id="4" creationId="{78243BBC-206C-6E0E-96D0-A04DAB201B4D}"/>
          </ac:picMkLst>
        </pc:picChg>
      </pc:sldChg>
      <pc:sldChg chg="modSp mod">
        <pc:chgData name="Anders Højen" userId="ecc07add-937a-4acc-bd57-32e1b5621f6f" providerId="ADAL" clId="{010372BC-44D9-4949-B8D7-75CC9A612346}" dt="2026-10-26T14:26:41.219" v="4117" actId="20577"/>
        <pc:sldMkLst>
          <pc:docMk/>
          <pc:sldMk cId="4040542414" sldId="2061"/>
        </pc:sldMkLst>
        <pc:spChg chg="mod">
          <ac:chgData name="Anders Højen" userId="ecc07add-937a-4acc-bd57-32e1b5621f6f" providerId="ADAL" clId="{010372BC-44D9-4949-B8D7-75CC9A612346}" dt="2026-10-26T14:26:41.219" v="4117" actId="20577"/>
          <ac:spMkLst>
            <pc:docMk/>
            <pc:sldMk cId="4040542414" sldId="2061"/>
            <ac:spMk id="4" creationId="{3228BB74-40FA-7EB9-3C4D-4215063736F8}"/>
          </ac:spMkLst>
        </pc:spChg>
      </pc:sldChg>
      <pc:sldChg chg="addSp modSp mod">
        <pc:chgData name="Anders Højen" userId="ecc07add-937a-4acc-bd57-32e1b5621f6f" providerId="ADAL" clId="{010372BC-44D9-4949-B8D7-75CC9A612346}" dt="2026-10-25T12:32:48.163" v="402" actId="114"/>
        <pc:sldMkLst>
          <pc:docMk/>
          <pc:sldMk cId="876951293" sldId="2267"/>
        </pc:sldMkLst>
        <pc:spChg chg="add mod">
          <ac:chgData name="Anders Højen" userId="ecc07add-937a-4acc-bd57-32e1b5621f6f" providerId="ADAL" clId="{010372BC-44D9-4949-B8D7-75CC9A612346}" dt="2026-10-25T12:32:48.163" v="402" actId="114"/>
          <ac:spMkLst>
            <pc:docMk/>
            <pc:sldMk cId="876951293" sldId="2267"/>
            <ac:spMk id="3" creationId="{87A71D05-28FE-3E38-9C33-93D8C586EA4D}"/>
          </ac:spMkLst>
        </pc:spChg>
        <pc:spChg chg="mod">
          <ac:chgData name="Anders Højen" userId="ecc07add-937a-4acc-bd57-32e1b5621f6f" providerId="ADAL" clId="{010372BC-44D9-4949-B8D7-75CC9A612346}" dt="2026-10-25T12:27:45.903" v="275" actId="6549"/>
          <ac:spMkLst>
            <pc:docMk/>
            <pc:sldMk cId="876951293" sldId="2267"/>
            <ac:spMk id="19" creationId="{F59A90BB-C83C-D278-BAD3-39F1E518BE5C}"/>
          </ac:spMkLst>
        </pc:spChg>
      </pc:sldChg>
      <pc:sldChg chg="modSp mod">
        <pc:chgData name="Anders Højen" userId="ecc07add-937a-4acc-bd57-32e1b5621f6f" providerId="ADAL" clId="{010372BC-44D9-4949-B8D7-75CC9A612346}" dt="2026-10-26T09:51:39.502" v="3379" actId="20577"/>
        <pc:sldMkLst>
          <pc:docMk/>
          <pc:sldMk cId="3256332334" sldId="2145704346"/>
        </pc:sldMkLst>
        <pc:spChg chg="mod">
          <ac:chgData name="Anders Højen" userId="ecc07add-937a-4acc-bd57-32e1b5621f6f" providerId="ADAL" clId="{010372BC-44D9-4949-B8D7-75CC9A612346}" dt="2026-10-26T09:51:39.502" v="3379" actId="20577"/>
          <ac:spMkLst>
            <pc:docMk/>
            <pc:sldMk cId="3256332334" sldId="2145704346"/>
            <ac:spMk id="2" creationId="{CC4C01E7-3885-C070-283E-BB1B3EBA4D10}"/>
          </ac:spMkLst>
        </pc:spChg>
      </pc:sldChg>
      <pc:sldChg chg="addSp delSp modSp add mod setBg delDesignElem">
        <pc:chgData name="Anders Højen" userId="ecc07add-937a-4acc-bd57-32e1b5621f6f" providerId="ADAL" clId="{010372BC-44D9-4949-B8D7-75CC9A612346}" dt="2026-10-25T12:22:28.296" v="183" actId="20577"/>
        <pc:sldMkLst>
          <pc:docMk/>
          <pc:sldMk cId="1533026229" sldId="2145704347"/>
        </pc:sldMkLst>
        <pc:spChg chg="mod">
          <ac:chgData name="Anders Højen" userId="ecc07add-937a-4acc-bd57-32e1b5621f6f" providerId="ADAL" clId="{010372BC-44D9-4949-B8D7-75CC9A612346}" dt="2026-10-25T12:22:28.296" v="183" actId="20577"/>
          <ac:spMkLst>
            <pc:docMk/>
            <pc:sldMk cId="1533026229" sldId="2145704347"/>
            <ac:spMk id="3" creationId="{3442940C-320D-6ED5-AD38-DE6B17E39E2D}"/>
          </ac:spMkLst>
        </pc:spChg>
        <pc:picChg chg="add mod">
          <ac:chgData name="Anders Højen" userId="ecc07add-937a-4acc-bd57-32e1b5621f6f" providerId="ADAL" clId="{010372BC-44D9-4949-B8D7-75CC9A612346}" dt="2026-10-25T11:12:59.827" v="15" actId="1076"/>
          <ac:picMkLst>
            <pc:docMk/>
            <pc:sldMk cId="1533026229" sldId="2145704347"/>
            <ac:picMk id="4" creationId="{474F25B2-A2CB-F1D1-3DAA-E7BB32008359}"/>
          </ac:picMkLst>
        </pc:picChg>
      </pc:sldChg>
      <pc:sldChg chg="addSp delSp modSp add mod setBg">
        <pc:chgData name="Anders Højen" userId="ecc07add-937a-4acc-bd57-32e1b5621f6f" providerId="ADAL" clId="{010372BC-44D9-4949-B8D7-75CC9A612346}" dt="2026-10-25T11:19:55.680" v="109" actId="20577"/>
        <pc:sldMkLst>
          <pc:docMk/>
          <pc:sldMk cId="3488903992" sldId="2145704349"/>
        </pc:sldMkLst>
        <pc:spChg chg="mod">
          <ac:chgData name="Anders Højen" userId="ecc07add-937a-4acc-bd57-32e1b5621f6f" providerId="ADAL" clId="{010372BC-44D9-4949-B8D7-75CC9A612346}" dt="2026-10-25T11:18:17.316" v="72" actId="14100"/>
          <ac:spMkLst>
            <pc:docMk/>
            <pc:sldMk cId="3488903992" sldId="2145704349"/>
            <ac:spMk id="6" creationId="{4DAE1A73-C5FD-F7BA-50AE-914A79482C48}"/>
          </ac:spMkLst>
        </pc:spChg>
        <pc:spChg chg="add">
          <ac:chgData name="Anders Højen" userId="ecc07add-937a-4acc-bd57-32e1b5621f6f" providerId="ADAL" clId="{010372BC-44D9-4949-B8D7-75CC9A612346}" dt="2026-10-25T11:17:18.612" v="49" actId="26606"/>
          <ac:spMkLst>
            <pc:docMk/>
            <pc:sldMk cId="3488903992" sldId="2145704349"/>
            <ac:spMk id="13" creationId="{D4771268-CB57-404A-9271-370EB28F6090}"/>
          </ac:spMkLst>
        </pc:spChg>
        <pc:graphicFrameChg chg="add mod modGraphic">
          <ac:chgData name="Anders Højen" userId="ecc07add-937a-4acc-bd57-32e1b5621f6f" providerId="ADAL" clId="{010372BC-44D9-4949-B8D7-75CC9A612346}" dt="2026-10-25T11:19:55.680" v="109" actId="20577"/>
          <ac:graphicFrameMkLst>
            <pc:docMk/>
            <pc:sldMk cId="3488903992" sldId="2145704349"/>
            <ac:graphicFrameMk id="3" creationId="{D78106EE-4874-1174-3DBB-8A768A2C2DD2}"/>
          </ac:graphicFrameMkLst>
        </pc:graphicFrameChg>
      </pc:sldChg>
      <pc:sldChg chg="addSp modSp new mod">
        <pc:chgData name="Anders Højen" userId="ecc07add-937a-4acc-bd57-32e1b5621f6f" providerId="ADAL" clId="{010372BC-44D9-4949-B8D7-75CC9A612346}" dt="2026-10-26T12:35:07.836" v="3387" actId="14100"/>
        <pc:sldMkLst>
          <pc:docMk/>
          <pc:sldMk cId="282140262" sldId="2145704350"/>
        </pc:sldMkLst>
        <pc:picChg chg="add mod">
          <ac:chgData name="Anders Højen" userId="ecc07add-937a-4acc-bd57-32e1b5621f6f" providerId="ADAL" clId="{010372BC-44D9-4949-B8D7-75CC9A612346}" dt="2026-10-26T12:35:07.836" v="3387" actId="14100"/>
          <ac:picMkLst>
            <pc:docMk/>
            <pc:sldMk cId="282140262" sldId="2145704350"/>
            <ac:picMk id="5" creationId="{BDC5CD67-140F-1A6C-0E2F-952AC5792C65}"/>
          </ac:picMkLst>
        </pc:picChg>
      </pc:sldChg>
      <pc:sldChg chg="addSp modSp new mod">
        <pc:chgData name="Anders Højen" userId="ecc07add-937a-4acc-bd57-32e1b5621f6f" providerId="ADAL" clId="{010372BC-44D9-4949-B8D7-75CC9A612346}" dt="2026-10-26T12:35:13.422" v="3388" actId="1076"/>
        <pc:sldMkLst>
          <pc:docMk/>
          <pc:sldMk cId="3698903728" sldId="2145704351"/>
        </pc:sldMkLst>
        <pc:spChg chg="mod">
          <ac:chgData name="Anders Højen" userId="ecc07add-937a-4acc-bd57-32e1b5621f6f" providerId="ADAL" clId="{010372BC-44D9-4949-B8D7-75CC9A612346}" dt="2026-10-25T12:46:59.052" v="514" actId="20577"/>
          <ac:spMkLst>
            <pc:docMk/>
            <pc:sldMk cId="3698903728" sldId="2145704351"/>
            <ac:spMk id="2" creationId="{CDE1B4CD-CE9B-E353-37C2-70104D3C036E}"/>
          </ac:spMkLst>
        </pc:spChg>
        <pc:picChg chg="add mod">
          <ac:chgData name="Anders Højen" userId="ecc07add-937a-4acc-bd57-32e1b5621f6f" providerId="ADAL" clId="{010372BC-44D9-4949-B8D7-75CC9A612346}" dt="2026-10-26T12:35:13.422" v="3388" actId="1076"/>
          <ac:picMkLst>
            <pc:docMk/>
            <pc:sldMk cId="3698903728" sldId="2145704351"/>
            <ac:picMk id="5" creationId="{1DFB4033-019F-5ADC-5A3F-1578B24719EF}"/>
          </ac:picMkLst>
        </pc:picChg>
      </pc:sldChg>
      <pc:sldChg chg="addSp delSp modSp new mod addAnim delAnim modAnim">
        <pc:chgData name="Anders Højen" userId="ecc07add-937a-4acc-bd57-32e1b5621f6f" providerId="ADAL" clId="{010372BC-44D9-4949-B8D7-75CC9A612346}" dt="2026-10-28T06:57:56.167" v="4354" actId="6549"/>
        <pc:sldMkLst>
          <pc:docMk/>
          <pc:sldMk cId="845737684" sldId="2145704352"/>
        </pc:sldMkLst>
        <pc:spChg chg="add mod">
          <ac:chgData name="Anders Højen" userId="ecc07add-937a-4acc-bd57-32e1b5621f6f" providerId="ADAL" clId="{010372BC-44D9-4949-B8D7-75CC9A612346}" dt="2026-10-28T06:57:56.167" v="4354" actId="6549"/>
          <ac:spMkLst>
            <pc:docMk/>
            <pc:sldMk cId="845737684" sldId="2145704352"/>
            <ac:spMk id="7" creationId="{16B98B6F-C647-EC24-80E9-8568F4EFDC8F}"/>
          </ac:spMkLst>
        </pc:spChg>
        <pc:picChg chg="add">
          <ac:chgData name="Anders Højen" userId="ecc07add-937a-4acc-bd57-32e1b5621f6f" providerId="ADAL" clId="{010372BC-44D9-4949-B8D7-75CC9A612346}" dt="2026-10-25T12:49:06.832" v="552" actId="22"/>
          <ac:picMkLst>
            <pc:docMk/>
            <pc:sldMk cId="845737684" sldId="2145704352"/>
            <ac:picMk id="5" creationId="{CA38ADE6-C944-DB3A-63CA-BCBCA33E1351}"/>
          </ac:picMkLst>
        </pc:picChg>
      </pc:sldChg>
      <pc:sldChg chg="addSp delSp modSp add mod ord delAnim">
        <pc:chgData name="Anders Højen" userId="ecc07add-937a-4acc-bd57-32e1b5621f6f" providerId="ADAL" clId="{010372BC-44D9-4949-B8D7-75CC9A612346}" dt="2026-10-26T12:36:24.710" v="3398"/>
        <pc:sldMkLst>
          <pc:docMk/>
          <pc:sldMk cId="2343800576" sldId="2145704353"/>
        </pc:sldMkLst>
        <pc:picChg chg="add mod ord">
          <ac:chgData name="Anders Højen" userId="ecc07add-937a-4acc-bd57-32e1b5621f6f" providerId="ADAL" clId="{010372BC-44D9-4949-B8D7-75CC9A612346}" dt="2026-10-25T13:01:38.544" v="631" actId="14100"/>
          <ac:picMkLst>
            <pc:docMk/>
            <pc:sldMk cId="2343800576" sldId="2145704353"/>
            <ac:picMk id="6" creationId="{158F731D-E40F-80ED-9BF6-3C7680D4D905}"/>
          </ac:picMkLst>
        </pc:picChg>
      </pc:sldChg>
      <pc:sldChg chg="addSp delSp modSp new mod setBg">
        <pc:chgData name="Anders Højen" userId="ecc07add-937a-4acc-bd57-32e1b5621f6f" providerId="ADAL" clId="{010372BC-44D9-4949-B8D7-75CC9A612346}" dt="2026-10-25T13:09:33.730" v="952" actId="12"/>
        <pc:sldMkLst>
          <pc:docMk/>
          <pc:sldMk cId="1680974220" sldId="2145704354"/>
        </pc:sldMkLst>
        <pc:spChg chg="mod">
          <ac:chgData name="Anders Højen" userId="ecc07add-937a-4acc-bd57-32e1b5621f6f" providerId="ADAL" clId="{010372BC-44D9-4949-B8D7-75CC9A612346}" dt="2026-10-25T13:08:26.130" v="838" actId="26606"/>
          <ac:spMkLst>
            <pc:docMk/>
            <pc:sldMk cId="1680974220" sldId="2145704354"/>
            <ac:spMk id="2" creationId="{D21A80C4-D1A6-48A2-8FE6-8C3E8DD3C895}"/>
          </ac:spMkLst>
        </pc:spChg>
        <pc:spChg chg="mod ord">
          <ac:chgData name="Anders Højen" userId="ecc07add-937a-4acc-bd57-32e1b5621f6f" providerId="ADAL" clId="{010372BC-44D9-4949-B8D7-75CC9A612346}" dt="2026-10-25T13:09:33.730" v="952" actId="12"/>
          <ac:spMkLst>
            <pc:docMk/>
            <pc:sldMk cId="1680974220" sldId="2145704354"/>
            <ac:spMk id="3" creationId="{BCC8AB94-2D6B-A9B8-2619-EB265336B761}"/>
          </ac:spMkLst>
        </pc:spChg>
        <pc:spChg chg="add">
          <ac:chgData name="Anders Højen" userId="ecc07add-937a-4acc-bd57-32e1b5621f6f" providerId="ADAL" clId="{010372BC-44D9-4949-B8D7-75CC9A612346}" dt="2026-10-25T13:08:26.130" v="838" actId="26606"/>
          <ac:spMkLst>
            <pc:docMk/>
            <pc:sldMk cId="1680974220" sldId="2145704354"/>
            <ac:spMk id="12" creationId="{2C61293E-6EBE-43EF-A52C-9BEBFD7679D4}"/>
          </ac:spMkLst>
        </pc:spChg>
        <pc:spChg chg="add">
          <ac:chgData name="Anders Højen" userId="ecc07add-937a-4acc-bd57-32e1b5621f6f" providerId="ADAL" clId="{010372BC-44D9-4949-B8D7-75CC9A612346}" dt="2026-10-25T13:08:26.130" v="838" actId="26606"/>
          <ac:spMkLst>
            <pc:docMk/>
            <pc:sldMk cId="1680974220" sldId="2145704354"/>
            <ac:spMk id="14" creationId="{21540236-BFD5-4A9D-8840-4703E7F76825}"/>
          </ac:spMkLst>
        </pc:spChg>
        <pc:picChg chg="add mod">
          <ac:chgData name="Anders Højen" userId="ecc07add-937a-4acc-bd57-32e1b5621f6f" providerId="ADAL" clId="{010372BC-44D9-4949-B8D7-75CC9A612346}" dt="2026-10-25T13:08:26.130" v="838" actId="26606"/>
          <ac:picMkLst>
            <pc:docMk/>
            <pc:sldMk cId="1680974220" sldId="2145704354"/>
            <ac:picMk id="7" creationId="{EF8B015B-97C9-9EFF-0FFA-8825421673A9}"/>
          </ac:picMkLst>
        </pc:picChg>
      </pc:sldChg>
      <pc:sldChg chg="addSp delSp modSp new mod delAnim modAnim">
        <pc:chgData name="Anders Højen" userId="ecc07add-937a-4acc-bd57-32e1b5621f6f" providerId="ADAL" clId="{010372BC-44D9-4949-B8D7-75CC9A612346}" dt="2026-10-26T14:07:06.462" v="3739" actId="20577"/>
        <pc:sldMkLst>
          <pc:docMk/>
          <pc:sldMk cId="4022650625" sldId="2145704355"/>
        </pc:sldMkLst>
        <pc:spChg chg="mod">
          <ac:chgData name="Anders Højen" userId="ecc07add-937a-4acc-bd57-32e1b5621f6f" providerId="ADAL" clId="{010372BC-44D9-4949-B8D7-75CC9A612346}" dt="2026-10-26T14:07:06.462" v="3739" actId="20577"/>
          <ac:spMkLst>
            <pc:docMk/>
            <pc:sldMk cId="4022650625" sldId="2145704355"/>
            <ac:spMk id="2" creationId="{FAB90D06-1F0B-4C95-78D2-C1AF2B9914C9}"/>
          </ac:spMkLst>
        </pc:spChg>
        <pc:picChg chg="add mod">
          <ac:chgData name="Anders Højen" userId="ecc07add-937a-4acc-bd57-32e1b5621f6f" providerId="ADAL" clId="{010372BC-44D9-4949-B8D7-75CC9A612346}" dt="2026-10-26T14:04:34.583" v="3630" actId="14100"/>
          <ac:picMkLst>
            <pc:docMk/>
            <pc:sldMk cId="4022650625" sldId="2145704355"/>
            <ac:picMk id="5" creationId="{6B8D58FC-5E0E-18DC-F8A9-F5BA4AD6AB1D}"/>
          </ac:picMkLst>
        </pc:picChg>
      </pc:sldChg>
      <pc:sldChg chg="addSp delSp modSp add mod modAnim">
        <pc:chgData name="Anders Højen" userId="ecc07add-937a-4acc-bd57-32e1b5621f6f" providerId="ADAL" clId="{010372BC-44D9-4949-B8D7-75CC9A612346}" dt="2026-10-26T14:10:07.621" v="3860"/>
        <pc:sldMkLst>
          <pc:docMk/>
          <pc:sldMk cId="2735942578" sldId="2145704356"/>
        </pc:sldMkLst>
        <pc:spChg chg="add mod">
          <ac:chgData name="Anders Højen" userId="ecc07add-937a-4acc-bd57-32e1b5621f6f" providerId="ADAL" clId="{010372BC-44D9-4949-B8D7-75CC9A612346}" dt="2026-10-26T14:09:21.823" v="3858" actId="6549"/>
          <ac:spMkLst>
            <pc:docMk/>
            <pc:sldMk cId="2735942578" sldId="2145704356"/>
            <ac:spMk id="7" creationId="{2EEC10AA-1AED-3D48-A6A5-D2EB14E379C2}"/>
          </ac:spMkLst>
        </pc:spChg>
        <pc:picChg chg="add mod">
          <ac:chgData name="Anders Højen" userId="ecc07add-937a-4acc-bd57-32e1b5621f6f" providerId="ADAL" clId="{010372BC-44D9-4949-B8D7-75CC9A612346}" dt="2026-10-26T14:05:30.160" v="3662" actId="14100"/>
          <ac:picMkLst>
            <pc:docMk/>
            <pc:sldMk cId="2735942578" sldId="2145704356"/>
            <ac:picMk id="4" creationId="{DF056FD1-2E66-69C1-94A7-6C73AF0D8CAB}"/>
          </ac:picMkLst>
        </pc:picChg>
      </pc:sldChg>
      <pc:sldChg chg="addSp delSp modSp add mod setBg delDesignElem">
        <pc:chgData name="Anders Højen" userId="ecc07add-937a-4acc-bd57-32e1b5621f6f" providerId="ADAL" clId="{010372BC-44D9-4949-B8D7-75CC9A612346}" dt="2026-10-26T07:08:25.085" v="3358" actId="20577"/>
        <pc:sldMkLst>
          <pc:docMk/>
          <pc:sldMk cId="448610363" sldId="2145704357"/>
        </pc:sldMkLst>
        <pc:spChg chg="mod">
          <ac:chgData name="Anders Højen" userId="ecc07add-937a-4acc-bd57-32e1b5621f6f" providerId="ADAL" clId="{010372BC-44D9-4949-B8D7-75CC9A612346}" dt="2026-10-26T07:08:25.085" v="3358" actId="20577"/>
          <ac:spMkLst>
            <pc:docMk/>
            <pc:sldMk cId="448610363" sldId="2145704357"/>
            <ac:spMk id="3" creationId="{6D8D6A65-1484-AB76-E1ED-4109EAD15992}"/>
          </ac:spMkLst>
        </pc:spChg>
        <pc:spChg chg="mod">
          <ac:chgData name="Anders Højen" userId="ecc07add-937a-4acc-bd57-32e1b5621f6f" providerId="ADAL" clId="{010372BC-44D9-4949-B8D7-75CC9A612346}" dt="2026-10-25T13:29:34.273" v="1735" actId="26606"/>
          <ac:spMkLst>
            <pc:docMk/>
            <pc:sldMk cId="448610363" sldId="2145704357"/>
            <ac:spMk id="19" creationId="{47D44E6C-807E-7D23-DAE7-A17D4831493F}"/>
          </ac:spMkLst>
        </pc:spChg>
        <pc:spChg chg="add">
          <ac:chgData name="Anders Højen" userId="ecc07add-937a-4acc-bd57-32e1b5621f6f" providerId="ADAL" clId="{010372BC-44D9-4949-B8D7-75CC9A612346}" dt="2026-10-25T13:29:34.273" v="1735" actId="26606"/>
          <ac:spMkLst>
            <pc:docMk/>
            <pc:sldMk cId="448610363" sldId="2145704357"/>
            <ac:spMk id="24" creationId="{F13C74B1-5B17-4795-BED0-7140497B445A}"/>
          </ac:spMkLst>
        </pc:spChg>
        <pc:spChg chg="add">
          <ac:chgData name="Anders Højen" userId="ecc07add-937a-4acc-bd57-32e1b5621f6f" providerId="ADAL" clId="{010372BC-44D9-4949-B8D7-75CC9A612346}" dt="2026-10-25T13:29:34.273" v="1735" actId="26606"/>
          <ac:spMkLst>
            <pc:docMk/>
            <pc:sldMk cId="448610363" sldId="2145704357"/>
            <ac:spMk id="26" creationId="{D4974D33-8DC5-464E-8C6D-BE58F0669C17}"/>
          </ac:spMkLst>
        </pc:spChg>
        <pc:picChg chg="add mod">
          <ac:chgData name="Anders Højen" userId="ecc07add-937a-4acc-bd57-32e1b5621f6f" providerId="ADAL" clId="{010372BC-44D9-4949-B8D7-75CC9A612346}" dt="2026-10-25T13:29:34.273" v="1735" actId="26606"/>
          <ac:picMkLst>
            <pc:docMk/>
            <pc:sldMk cId="448610363" sldId="2145704357"/>
            <ac:picMk id="4" creationId="{EB3ECE01-0998-AD0F-8C85-218D9B5F5BE3}"/>
          </ac:picMkLst>
        </pc:picChg>
      </pc:sldChg>
      <pc:sldChg chg="modSp new mod">
        <pc:chgData name="Anders Højen" userId="ecc07add-937a-4acc-bd57-32e1b5621f6f" providerId="ADAL" clId="{010372BC-44D9-4949-B8D7-75CC9A612346}" dt="2026-10-25T13:57:09.729" v="2442" actId="20577"/>
        <pc:sldMkLst>
          <pc:docMk/>
          <pc:sldMk cId="1626759293" sldId="2145704358"/>
        </pc:sldMkLst>
        <pc:spChg chg="mod">
          <ac:chgData name="Anders Højen" userId="ecc07add-937a-4acc-bd57-32e1b5621f6f" providerId="ADAL" clId="{010372BC-44D9-4949-B8D7-75CC9A612346}" dt="2026-10-25T13:51:09.823" v="1944" actId="20577"/>
          <ac:spMkLst>
            <pc:docMk/>
            <pc:sldMk cId="1626759293" sldId="2145704358"/>
            <ac:spMk id="2" creationId="{B6ED82C2-7D49-F281-0029-CA1A4A0D0408}"/>
          </ac:spMkLst>
        </pc:spChg>
        <pc:spChg chg="mod">
          <ac:chgData name="Anders Højen" userId="ecc07add-937a-4acc-bd57-32e1b5621f6f" providerId="ADAL" clId="{010372BC-44D9-4949-B8D7-75CC9A612346}" dt="2026-10-25T13:57:09.729" v="2442" actId="20577"/>
          <ac:spMkLst>
            <pc:docMk/>
            <pc:sldMk cId="1626759293" sldId="2145704358"/>
            <ac:spMk id="3" creationId="{C499B0A9-A056-AFE0-6FC1-0E1ADA9C7E19}"/>
          </ac:spMkLst>
        </pc:spChg>
      </pc:sldChg>
      <pc:sldChg chg="addSp modSp new mod">
        <pc:chgData name="Anders Højen" userId="ecc07add-937a-4acc-bd57-32e1b5621f6f" providerId="ADAL" clId="{010372BC-44D9-4949-B8D7-75CC9A612346}" dt="2026-10-25T14:43:11.600" v="3093" actId="20577"/>
        <pc:sldMkLst>
          <pc:docMk/>
          <pc:sldMk cId="1127342492" sldId="2145704359"/>
        </pc:sldMkLst>
        <pc:spChg chg="mod">
          <ac:chgData name="Anders Højen" userId="ecc07add-937a-4acc-bd57-32e1b5621f6f" providerId="ADAL" clId="{010372BC-44D9-4949-B8D7-75CC9A612346}" dt="2026-10-25T14:42:58.142" v="3068" actId="20577"/>
          <ac:spMkLst>
            <pc:docMk/>
            <pc:sldMk cId="1127342492" sldId="2145704359"/>
            <ac:spMk id="2" creationId="{9160370D-ED46-8532-94E0-E1CADB6153F8}"/>
          </ac:spMkLst>
        </pc:spChg>
        <pc:spChg chg="mod">
          <ac:chgData name="Anders Højen" userId="ecc07add-937a-4acc-bd57-32e1b5621f6f" providerId="ADAL" clId="{010372BC-44D9-4949-B8D7-75CC9A612346}" dt="2026-10-25T14:43:11.600" v="3093" actId="20577"/>
          <ac:spMkLst>
            <pc:docMk/>
            <pc:sldMk cId="1127342492" sldId="2145704359"/>
            <ac:spMk id="3" creationId="{55DCDE51-AB64-4B2B-B951-DD19FBA1C5B2}"/>
          </ac:spMkLst>
        </pc:spChg>
        <pc:picChg chg="add mod">
          <ac:chgData name="Anders Højen" userId="ecc07add-937a-4acc-bd57-32e1b5621f6f" providerId="ADAL" clId="{010372BC-44D9-4949-B8D7-75CC9A612346}" dt="2026-10-25T14:41:21.924" v="2936" actId="1076"/>
          <ac:picMkLst>
            <pc:docMk/>
            <pc:sldMk cId="1127342492" sldId="2145704359"/>
            <ac:picMk id="5" creationId="{983D0597-2D87-6A47-6DAD-FFF8CFD4A922}"/>
          </ac:picMkLst>
        </pc:picChg>
        <pc:picChg chg="add mod">
          <ac:chgData name="Anders Højen" userId="ecc07add-937a-4acc-bd57-32e1b5621f6f" providerId="ADAL" clId="{010372BC-44D9-4949-B8D7-75CC9A612346}" dt="2026-10-25T14:42:07.660" v="2943" actId="1076"/>
          <ac:picMkLst>
            <pc:docMk/>
            <pc:sldMk cId="1127342492" sldId="2145704359"/>
            <ac:picMk id="7" creationId="{C4916A54-7939-2F43-192E-3E3F11E405B8}"/>
          </ac:picMkLst>
        </pc:picChg>
      </pc:sldChg>
      <pc:sldChg chg="addSp modSp new mod">
        <pc:chgData name="Anders Højen" userId="ecc07add-937a-4acc-bd57-32e1b5621f6f" providerId="ADAL" clId="{010372BC-44D9-4949-B8D7-75CC9A612346}" dt="2026-10-25T14:44:33.047" v="3112" actId="20577"/>
        <pc:sldMkLst>
          <pc:docMk/>
          <pc:sldMk cId="1455262742" sldId="2145704360"/>
        </pc:sldMkLst>
        <pc:spChg chg="mod">
          <ac:chgData name="Anders Højen" userId="ecc07add-937a-4acc-bd57-32e1b5621f6f" providerId="ADAL" clId="{010372BC-44D9-4949-B8D7-75CC9A612346}" dt="2026-10-25T14:44:33.047" v="3112" actId="20577"/>
          <ac:spMkLst>
            <pc:docMk/>
            <pc:sldMk cId="1455262742" sldId="2145704360"/>
            <ac:spMk id="2" creationId="{7AB3EE16-EAF4-D455-4868-AC33E536278A}"/>
          </ac:spMkLst>
        </pc:spChg>
        <pc:picChg chg="add mod">
          <ac:chgData name="Anders Højen" userId="ecc07add-937a-4acc-bd57-32e1b5621f6f" providerId="ADAL" clId="{010372BC-44D9-4949-B8D7-75CC9A612346}" dt="2026-10-25T14:44:26.814" v="3097" actId="14100"/>
          <ac:picMkLst>
            <pc:docMk/>
            <pc:sldMk cId="1455262742" sldId="2145704360"/>
            <ac:picMk id="5" creationId="{F8B4753F-FFEE-576D-FE3E-37582FA51EC2}"/>
          </ac:picMkLst>
        </pc:picChg>
      </pc:sldChg>
      <pc:sldChg chg="addSp delSp modSp new mod setBg">
        <pc:chgData name="Anders Højen" userId="ecc07add-937a-4acc-bd57-32e1b5621f6f" providerId="ADAL" clId="{010372BC-44D9-4949-B8D7-75CC9A612346}" dt="2026-10-27T06:08:45.446" v="4130" actId="166"/>
        <pc:sldMkLst>
          <pc:docMk/>
          <pc:sldMk cId="1668230754" sldId="2145704361"/>
        </pc:sldMkLst>
        <pc:spChg chg="add">
          <ac:chgData name="Anders Højen" userId="ecc07add-937a-4acc-bd57-32e1b5621f6f" providerId="ADAL" clId="{010372BC-44D9-4949-B8D7-75CC9A612346}" dt="2026-10-25T14:46:33.508" v="3115" actId="26606"/>
          <ac:spMkLst>
            <pc:docMk/>
            <pc:sldMk cId="1668230754" sldId="2145704361"/>
            <ac:spMk id="10" creationId="{F3060C83-F051-4F0E-ABAD-AA0DFC48B218}"/>
          </ac:spMkLst>
        </pc:spChg>
        <pc:spChg chg="add">
          <ac:chgData name="Anders Højen" userId="ecc07add-937a-4acc-bd57-32e1b5621f6f" providerId="ADAL" clId="{010372BC-44D9-4949-B8D7-75CC9A612346}" dt="2026-10-25T14:46:33.508" v="3115" actId="26606"/>
          <ac:spMkLst>
            <pc:docMk/>
            <pc:sldMk cId="1668230754" sldId="2145704361"/>
            <ac:spMk id="12" creationId="{83C98ABE-055B-441F-B07E-44F97F083C39}"/>
          </ac:spMkLst>
        </pc:spChg>
        <pc:spChg chg="add">
          <ac:chgData name="Anders Højen" userId="ecc07add-937a-4acc-bd57-32e1b5621f6f" providerId="ADAL" clId="{010372BC-44D9-4949-B8D7-75CC9A612346}" dt="2026-10-25T14:46:33.508" v="3115" actId="26606"/>
          <ac:spMkLst>
            <pc:docMk/>
            <pc:sldMk cId="1668230754" sldId="2145704361"/>
            <ac:spMk id="14" creationId="{29FDB030-9B49-4CED-8CCD-4D99382388AC}"/>
          </ac:spMkLst>
        </pc:spChg>
        <pc:spChg chg="add">
          <ac:chgData name="Anders Højen" userId="ecc07add-937a-4acc-bd57-32e1b5621f6f" providerId="ADAL" clId="{010372BC-44D9-4949-B8D7-75CC9A612346}" dt="2026-10-25T14:46:33.508" v="3115" actId="26606"/>
          <ac:spMkLst>
            <pc:docMk/>
            <pc:sldMk cId="1668230754" sldId="2145704361"/>
            <ac:spMk id="16" creationId="{3783CA14-24A1-485C-8B30-D6A5D87987AD}"/>
          </ac:spMkLst>
        </pc:spChg>
        <pc:spChg chg="add">
          <ac:chgData name="Anders Højen" userId="ecc07add-937a-4acc-bd57-32e1b5621f6f" providerId="ADAL" clId="{010372BC-44D9-4949-B8D7-75CC9A612346}" dt="2026-10-25T14:46:33.508" v="3115" actId="26606"/>
          <ac:spMkLst>
            <pc:docMk/>
            <pc:sldMk cId="1668230754" sldId="2145704361"/>
            <ac:spMk id="18" creationId="{9A97C86A-04D6-40F7-AE84-31AB43E6A846}"/>
          </ac:spMkLst>
        </pc:spChg>
        <pc:spChg chg="add">
          <ac:chgData name="Anders Højen" userId="ecc07add-937a-4acc-bd57-32e1b5621f6f" providerId="ADAL" clId="{010372BC-44D9-4949-B8D7-75CC9A612346}" dt="2026-10-25T14:46:33.508" v="3115" actId="26606"/>
          <ac:spMkLst>
            <pc:docMk/>
            <pc:sldMk cId="1668230754" sldId="2145704361"/>
            <ac:spMk id="20" creationId="{FF9F2414-84E8-453E-B1F3-389FDE8192D9}"/>
          </ac:spMkLst>
        </pc:spChg>
        <pc:spChg chg="add">
          <ac:chgData name="Anders Højen" userId="ecc07add-937a-4acc-bd57-32e1b5621f6f" providerId="ADAL" clId="{010372BC-44D9-4949-B8D7-75CC9A612346}" dt="2026-10-25T14:46:33.508" v="3115" actId="26606"/>
          <ac:spMkLst>
            <pc:docMk/>
            <pc:sldMk cId="1668230754" sldId="2145704361"/>
            <ac:spMk id="22" creationId="{3ECA69A1-7536-43AC-85EF-C7106179F5ED}"/>
          </ac:spMkLst>
        </pc:spChg>
        <pc:picChg chg="add mod ord">
          <ac:chgData name="Anders Højen" userId="ecc07add-937a-4acc-bd57-32e1b5621f6f" providerId="ADAL" clId="{010372BC-44D9-4949-B8D7-75CC9A612346}" dt="2026-10-27T06:08:38.020" v="4129" actId="167"/>
          <ac:picMkLst>
            <pc:docMk/>
            <pc:sldMk cId="1668230754" sldId="2145704361"/>
            <ac:picMk id="3" creationId="{A425D198-7F85-C006-0A64-413699FAA702}"/>
          </ac:picMkLst>
        </pc:picChg>
        <pc:picChg chg="add mod ord modCrop">
          <ac:chgData name="Anders Højen" userId="ecc07add-937a-4acc-bd57-32e1b5621f6f" providerId="ADAL" clId="{010372BC-44D9-4949-B8D7-75CC9A612346}" dt="2026-10-27T06:08:45.446" v="4130" actId="166"/>
          <ac:picMkLst>
            <pc:docMk/>
            <pc:sldMk cId="1668230754" sldId="2145704361"/>
            <ac:picMk id="5" creationId="{28F68EE1-644A-8343-611C-23FFD341CF58}"/>
          </ac:picMkLst>
        </pc:picChg>
      </pc:sldChg>
      <pc:sldChg chg="addSp modSp new mod ord">
        <pc:chgData name="Anders Højen" userId="ecc07add-937a-4acc-bd57-32e1b5621f6f" providerId="ADAL" clId="{010372BC-44D9-4949-B8D7-75CC9A612346}" dt="2026-10-25T14:52:27.707" v="3346" actId="113"/>
        <pc:sldMkLst>
          <pc:docMk/>
          <pc:sldMk cId="2281478251" sldId="2145704362"/>
        </pc:sldMkLst>
        <pc:spChg chg="mod">
          <ac:chgData name="Anders Højen" userId="ecc07add-937a-4acc-bd57-32e1b5621f6f" providerId="ADAL" clId="{010372BC-44D9-4949-B8D7-75CC9A612346}" dt="2026-10-25T14:50:51.115" v="3154" actId="20577"/>
          <ac:spMkLst>
            <pc:docMk/>
            <pc:sldMk cId="2281478251" sldId="2145704362"/>
            <ac:spMk id="2" creationId="{70AC0882-EF4A-B79A-3F41-6F082237721A}"/>
          </ac:spMkLst>
        </pc:spChg>
        <pc:spChg chg="mod">
          <ac:chgData name="Anders Højen" userId="ecc07add-937a-4acc-bd57-32e1b5621f6f" providerId="ADAL" clId="{010372BC-44D9-4949-B8D7-75CC9A612346}" dt="2026-10-25T14:52:27.707" v="3346" actId="113"/>
          <ac:spMkLst>
            <pc:docMk/>
            <pc:sldMk cId="2281478251" sldId="2145704362"/>
            <ac:spMk id="3" creationId="{DE3D7541-EA4E-6C60-6E89-04DDD2A4871A}"/>
          </ac:spMkLst>
        </pc:spChg>
        <pc:picChg chg="add mod">
          <ac:chgData name="Anders Højen" userId="ecc07add-937a-4acc-bd57-32e1b5621f6f" providerId="ADAL" clId="{010372BC-44D9-4949-B8D7-75CC9A612346}" dt="2026-10-25T14:50:14.759" v="3122" actId="14100"/>
          <ac:picMkLst>
            <pc:docMk/>
            <pc:sldMk cId="2281478251" sldId="2145704362"/>
            <ac:picMk id="5" creationId="{1256B8E6-43C4-499C-B4A7-597D81A23A66}"/>
          </ac:picMkLst>
        </pc:picChg>
      </pc:sldChg>
      <pc:sldChg chg="addSp new mod">
        <pc:chgData name="Anders Højen" userId="ecc07add-937a-4acc-bd57-32e1b5621f6f" providerId="ADAL" clId="{010372BC-44D9-4949-B8D7-75CC9A612346}" dt="2026-10-25T14:53:11.325" v="3348" actId="22"/>
        <pc:sldMkLst>
          <pc:docMk/>
          <pc:sldMk cId="2746822499" sldId="2145704363"/>
        </pc:sldMkLst>
        <pc:picChg chg="add">
          <ac:chgData name="Anders Højen" userId="ecc07add-937a-4acc-bd57-32e1b5621f6f" providerId="ADAL" clId="{010372BC-44D9-4949-B8D7-75CC9A612346}" dt="2026-10-25T14:53:11.325" v="3348" actId="22"/>
          <ac:picMkLst>
            <pc:docMk/>
            <pc:sldMk cId="2746822499" sldId="2145704363"/>
            <ac:picMk id="5" creationId="{A39F2855-78C9-C322-A7D2-C2C590BFB05B}"/>
          </ac:picMkLst>
        </pc:picChg>
      </pc:sldChg>
      <pc:sldChg chg="addSp new mod">
        <pc:chgData name="Anders Højen" userId="ecc07add-937a-4acc-bd57-32e1b5621f6f" providerId="ADAL" clId="{010372BC-44D9-4949-B8D7-75CC9A612346}" dt="2026-10-25T14:53:47.596" v="3350" actId="22"/>
        <pc:sldMkLst>
          <pc:docMk/>
          <pc:sldMk cId="2474815799" sldId="2145704364"/>
        </pc:sldMkLst>
        <pc:picChg chg="add">
          <ac:chgData name="Anders Højen" userId="ecc07add-937a-4acc-bd57-32e1b5621f6f" providerId="ADAL" clId="{010372BC-44D9-4949-B8D7-75CC9A612346}" dt="2026-10-25T14:53:47.596" v="3350" actId="22"/>
          <ac:picMkLst>
            <pc:docMk/>
            <pc:sldMk cId="2474815799" sldId="2145704364"/>
            <ac:picMk id="5" creationId="{66B45B04-B548-C861-CC72-FD60719DF741}"/>
          </ac:picMkLst>
        </pc:picChg>
      </pc:sldChg>
      <pc:sldChg chg="addSp modSp new mod ord">
        <pc:chgData name="Anders Højen" userId="ecc07add-937a-4acc-bd57-32e1b5621f6f" providerId="ADAL" clId="{010372BC-44D9-4949-B8D7-75CC9A612346}" dt="2026-10-26T12:36:00.482" v="3392"/>
        <pc:sldMkLst>
          <pc:docMk/>
          <pc:sldMk cId="3348753975" sldId="2145704365"/>
        </pc:sldMkLst>
        <pc:picChg chg="add mod">
          <ac:chgData name="Anders Højen" userId="ecc07add-937a-4acc-bd57-32e1b5621f6f" providerId="ADAL" clId="{010372BC-44D9-4949-B8D7-75CC9A612346}" dt="2026-10-26T09:50:58.313" v="3360" actId="1076"/>
          <ac:picMkLst>
            <pc:docMk/>
            <pc:sldMk cId="3348753975" sldId="2145704365"/>
            <ac:picMk id="5" creationId="{3F6566BB-063A-7D2B-FDDD-D4E77A3DC64A}"/>
          </ac:picMkLst>
        </pc:picChg>
      </pc:sldChg>
      <pc:sldChg chg="addSp delSp modSp new mod">
        <pc:chgData name="Anders Højen" userId="ecc07add-937a-4acc-bd57-32e1b5621f6f" providerId="ADAL" clId="{010372BC-44D9-4949-B8D7-75CC9A612346}" dt="2026-10-26T13:14:17.141" v="3407" actId="14100"/>
        <pc:sldMkLst>
          <pc:docMk/>
          <pc:sldMk cId="2805505156" sldId="2145704366"/>
        </pc:sldMkLst>
        <pc:picChg chg="add mod modCrop">
          <ac:chgData name="Anders Højen" userId="ecc07add-937a-4acc-bd57-32e1b5621f6f" providerId="ADAL" clId="{010372BC-44D9-4949-B8D7-75CC9A612346}" dt="2026-10-26T13:14:17.141" v="3407" actId="14100"/>
          <ac:picMkLst>
            <pc:docMk/>
            <pc:sldMk cId="2805505156" sldId="2145704366"/>
            <ac:picMk id="7" creationId="{3DD78D3B-6D83-023E-D436-686462F8DB51}"/>
          </ac:picMkLst>
        </pc:picChg>
      </pc:sldChg>
      <pc:sldChg chg="addSp modSp new mod">
        <pc:chgData name="Anders Højen" userId="ecc07add-937a-4acc-bd57-32e1b5621f6f" providerId="ADAL" clId="{010372BC-44D9-4949-B8D7-75CC9A612346}" dt="2026-10-26T13:16:42.888" v="3413" actId="14100"/>
        <pc:sldMkLst>
          <pc:docMk/>
          <pc:sldMk cId="670233907" sldId="2145704367"/>
        </pc:sldMkLst>
        <pc:picChg chg="add mod">
          <ac:chgData name="Anders Højen" userId="ecc07add-937a-4acc-bd57-32e1b5621f6f" providerId="ADAL" clId="{010372BC-44D9-4949-B8D7-75CC9A612346}" dt="2026-10-26T13:16:42.888" v="3413" actId="14100"/>
          <ac:picMkLst>
            <pc:docMk/>
            <pc:sldMk cId="670233907" sldId="2145704367"/>
            <ac:picMk id="5" creationId="{FF3EFB71-752C-D544-03A6-1EAA0A7FFBF0}"/>
          </ac:picMkLst>
        </pc:picChg>
      </pc:sldChg>
      <pc:sldChg chg="addSp new mod">
        <pc:chgData name="Anders Højen" userId="ecc07add-937a-4acc-bd57-32e1b5621f6f" providerId="ADAL" clId="{010372BC-44D9-4949-B8D7-75CC9A612346}" dt="2026-10-26T13:17:09.722" v="3414" actId="22"/>
        <pc:sldMkLst>
          <pc:docMk/>
          <pc:sldMk cId="3343877279" sldId="2145704368"/>
        </pc:sldMkLst>
        <pc:picChg chg="add">
          <ac:chgData name="Anders Højen" userId="ecc07add-937a-4acc-bd57-32e1b5621f6f" providerId="ADAL" clId="{010372BC-44D9-4949-B8D7-75CC9A612346}" dt="2026-10-26T13:17:09.722" v="3414" actId="22"/>
          <ac:picMkLst>
            <pc:docMk/>
            <pc:sldMk cId="3343877279" sldId="2145704368"/>
            <ac:picMk id="5" creationId="{9F6A4FE0-06F9-8794-FA84-FD47C465C4BF}"/>
          </ac:picMkLst>
        </pc:picChg>
      </pc:sldChg>
      <pc:sldChg chg="addSp new mod">
        <pc:chgData name="Anders Højen" userId="ecc07add-937a-4acc-bd57-32e1b5621f6f" providerId="ADAL" clId="{010372BC-44D9-4949-B8D7-75CC9A612346}" dt="2026-10-26T13:17:33.756" v="3415" actId="22"/>
        <pc:sldMkLst>
          <pc:docMk/>
          <pc:sldMk cId="2633944736" sldId="2145704369"/>
        </pc:sldMkLst>
        <pc:picChg chg="add">
          <ac:chgData name="Anders Højen" userId="ecc07add-937a-4acc-bd57-32e1b5621f6f" providerId="ADAL" clId="{010372BC-44D9-4949-B8D7-75CC9A612346}" dt="2026-10-26T13:17:33.756" v="3415" actId="22"/>
          <ac:picMkLst>
            <pc:docMk/>
            <pc:sldMk cId="2633944736" sldId="2145704369"/>
            <ac:picMk id="5" creationId="{BDE751EF-CADA-10C6-B07E-57CA3627B828}"/>
          </ac:picMkLst>
        </pc:picChg>
      </pc:sldChg>
      <pc:sldChg chg="addSp new mod">
        <pc:chgData name="Anders Højen" userId="ecc07add-937a-4acc-bd57-32e1b5621f6f" providerId="ADAL" clId="{010372BC-44D9-4949-B8D7-75CC9A612346}" dt="2026-10-26T13:15:29.201" v="3409" actId="22"/>
        <pc:sldMkLst>
          <pc:docMk/>
          <pc:sldMk cId="1183396870" sldId="2145704370"/>
        </pc:sldMkLst>
        <pc:picChg chg="add">
          <ac:chgData name="Anders Højen" userId="ecc07add-937a-4acc-bd57-32e1b5621f6f" providerId="ADAL" clId="{010372BC-44D9-4949-B8D7-75CC9A612346}" dt="2026-10-26T13:15:29.201" v="3409" actId="22"/>
          <ac:picMkLst>
            <pc:docMk/>
            <pc:sldMk cId="1183396870" sldId="2145704370"/>
            <ac:picMk id="5" creationId="{793272AC-3F32-08DE-4761-1DA401FA0F5C}"/>
          </ac:picMkLst>
        </pc:picChg>
      </pc:sldChg>
      <pc:sldChg chg="addSp modSp new mod modAnim">
        <pc:chgData name="Anders Højen" userId="ecc07add-937a-4acc-bd57-32e1b5621f6f" providerId="ADAL" clId="{010372BC-44D9-4949-B8D7-75CC9A612346}" dt="2026-10-26T13:28:48.289" v="3500" actId="20577"/>
        <pc:sldMkLst>
          <pc:docMk/>
          <pc:sldMk cId="3661479298" sldId="2145704371"/>
        </pc:sldMkLst>
        <pc:spChg chg="add mod">
          <ac:chgData name="Anders Højen" userId="ecc07add-937a-4acc-bd57-32e1b5621f6f" providerId="ADAL" clId="{010372BC-44D9-4949-B8D7-75CC9A612346}" dt="2026-10-26T13:28:48.289" v="3500" actId="20577"/>
          <ac:spMkLst>
            <pc:docMk/>
            <pc:sldMk cId="3661479298" sldId="2145704371"/>
            <ac:spMk id="6" creationId="{C217EFCF-C5CC-1E1E-ABC9-4E707D936250}"/>
          </ac:spMkLst>
        </pc:spChg>
        <pc:picChg chg="add mod">
          <ac:chgData name="Anders Højen" userId="ecc07add-937a-4acc-bd57-32e1b5621f6f" providerId="ADAL" clId="{010372BC-44D9-4949-B8D7-75CC9A612346}" dt="2026-10-26T13:27:27.697" v="3488" actId="1076"/>
          <ac:picMkLst>
            <pc:docMk/>
            <pc:sldMk cId="3661479298" sldId="2145704371"/>
            <ac:picMk id="5" creationId="{31C12328-848E-9770-FBE8-D5E065390162}"/>
          </ac:picMkLst>
        </pc:picChg>
      </pc:sldChg>
      <pc:sldChg chg="addSp delSp modSp add mod delAnim modAnim">
        <pc:chgData name="Anders Højen" userId="ecc07add-937a-4acc-bd57-32e1b5621f6f" providerId="ADAL" clId="{010372BC-44D9-4949-B8D7-75CC9A612346}" dt="2026-10-26T14:14:46.051" v="3989" actId="6549"/>
        <pc:sldMkLst>
          <pc:docMk/>
          <pc:sldMk cId="3974475167" sldId="2145704372"/>
        </pc:sldMkLst>
        <pc:spChg chg="mod">
          <ac:chgData name="Anders Højen" userId="ecc07add-937a-4acc-bd57-32e1b5621f6f" providerId="ADAL" clId="{010372BC-44D9-4949-B8D7-75CC9A612346}" dt="2026-10-26T14:14:46.051" v="3989" actId="6549"/>
          <ac:spMkLst>
            <pc:docMk/>
            <pc:sldMk cId="3974475167" sldId="2145704372"/>
            <ac:spMk id="7" creationId="{018387F7-5FB6-A5B0-B95C-8A10A6C8D236}"/>
          </ac:spMkLst>
        </pc:spChg>
        <pc:picChg chg="add mod">
          <ac:chgData name="Anders Højen" userId="ecc07add-937a-4acc-bd57-32e1b5621f6f" providerId="ADAL" clId="{010372BC-44D9-4949-B8D7-75CC9A612346}" dt="2026-10-26T14:14:03.409" v="3865" actId="14100"/>
          <ac:picMkLst>
            <pc:docMk/>
            <pc:sldMk cId="3974475167" sldId="2145704372"/>
            <ac:picMk id="2" creationId="{B1F79811-3379-CBC6-F6DA-BC6F583E5AF9}"/>
          </ac:picMkLst>
        </pc:picChg>
      </pc:sldChg>
      <pc:sldChg chg="addSp new mod">
        <pc:chgData name="Anders Højen" userId="ecc07add-937a-4acc-bd57-32e1b5621f6f" providerId="ADAL" clId="{010372BC-44D9-4949-B8D7-75CC9A612346}" dt="2026-10-26T14:24:30.042" v="3991" actId="22"/>
        <pc:sldMkLst>
          <pc:docMk/>
          <pc:sldMk cId="404695039" sldId="2145704373"/>
        </pc:sldMkLst>
        <pc:picChg chg="add">
          <ac:chgData name="Anders Højen" userId="ecc07add-937a-4acc-bd57-32e1b5621f6f" providerId="ADAL" clId="{010372BC-44D9-4949-B8D7-75CC9A612346}" dt="2026-10-26T14:24:30.042" v="3991" actId="22"/>
          <ac:picMkLst>
            <pc:docMk/>
            <pc:sldMk cId="404695039" sldId="2145704373"/>
            <ac:picMk id="5" creationId="{162FAB69-507E-FBBC-4474-EB04C0FF4859}"/>
          </ac:picMkLst>
        </pc:picChg>
      </pc:sldChg>
      <pc:sldChg chg="modSp add mod">
        <pc:chgData name="Anders Højen" userId="ecc07add-937a-4acc-bd57-32e1b5621f6f" providerId="ADAL" clId="{010372BC-44D9-4949-B8D7-75CC9A612346}" dt="2026-10-28T06:43:28.700" v="4239" actId="20577"/>
        <pc:sldMkLst>
          <pc:docMk/>
          <pc:sldMk cId="2122568248" sldId="2145704374"/>
        </pc:sldMkLst>
        <pc:spChg chg="mod">
          <ac:chgData name="Anders Højen" userId="ecc07add-937a-4acc-bd57-32e1b5621f6f" providerId="ADAL" clId="{010372BC-44D9-4949-B8D7-75CC9A612346}" dt="2026-10-28T06:43:28.700" v="4239" actId="20577"/>
          <ac:spMkLst>
            <pc:docMk/>
            <pc:sldMk cId="2122568248" sldId="2145704374"/>
            <ac:spMk id="2" creationId="{F584F249-BEC6-74AC-F318-AECB76E1ED1B}"/>
          </ac:spMkLst>
        </pc:spChg>
      </pc:sldChg>
      <pc:sldChg chg="addSp modSp new mod ord">
        <pc:chgData name="Anders Højen" userId="ecc07add-937a-4acc-bd57-32e1b5621f6f" providerId="ADAL" clId="{010372BC-44D9-4949-B8D7-75CC9A612346}" dt="2026-10-28T06:57:08.941" v="4340" actId="5793"/>
        <pc:sldMkLst>
          <pc:docMk/>
          <pc:sldMk cId="2726186812" sldId="2145704375"/>
        </pc:sldMkLst>
        <pc:spChg chg="mod">
          <ac:chgData name="Anders Højen" userId="ecc07add-937a-4acc-bd57-32e1b5621f6f" providerId="ADAL" clId="{010372BC-44D9-4949-B8D7-75CC9A612346}" dt="2026-10-28T06:55:26.573" v="4303" actId="6549"/>
          <ac:spMkLst>
            <pc:docMk/>
            <pc:sldMk cId="2726186812" sldId="2145704375"/>
            <ac:spMk id="2" creationId="{CB732679-3C42-59D3-75E8-29B73DAB1EF8}"/>
          </ac:spMkLst>
        </pc:spChg>
        <pc:graphicFrameChg chg="add mod modGraphic">
          <ac:chgData name="Anders Højen" userId="ecc07add-937a-4acc-bd57-32e1b5621f6f" providerId="ADAL" clId="{010372BC-44D9-4949-B8D7-75CC9A612346}" dt="2026-10-28T06:57:08.941" v="4340" actId="5793"/>
          <ac:graphicFrameMkLst>
            <pc:docMk/>
            <pc:sldMk cId="2726186812" sldId="2145704375"/>
            <ac:graphicFrameMk id="4" creationId="{0EB22B6D-D6A2-73D3-F923-5A8A3F74985A}"/>
          </ac:graphicFrameMkLst>
        </pc:graphicFrameChg>
      </pc:sldChg>
      <pc:sldChg chg="new del">
        <pc:chgData name="Anders Højen" userId="ecc07add-937a-4acc-bd57-32e1b5621f6f" providerId="ADAL" clId="{010372BC-44D9-4949-B8D7-75CC9A612346}" dt="2026-10-28T06:44:56.682" v="4241" actId="680"/>
        <pc:sldMkLst>
          <pc:docMk/>
          <pc:sldMk cId="3417403472" sldId="2145704375"/>
        </pc:sldMkLst>
      </pc:sldChg>
      <pc:sldChg chg="addSp delSp modSp new mod">
        <pc:chgData name="Anders Højen" userId="ecc07add-937a-4acc-bd57-32e1b5621f6f" providerId="ADAL" clId="{010372BC-44D9-4949-B8D7-75CC9A612346}" dt="2026-10-28T07:03:30.428" v="4396" actId="1076"/>
        <pc:sldMkLst>
          <pc:docMk/>
          <pc:sldMk cId="1273084739" sldId="2145704376"/>
        </pc:sldMkLst>
        <pc:spChg chg="mod">
          <ac:chgData name="Anders Højen" userId="ecc07add-937a-4acc-bd57-32e1b5621f6f" providerId="ADAL" clId="{010372BC-44D9-4949-B8D7-75CC9A612346}" dt="2026-10-28T07:00:44.916" v="4369" actId="20577"/>
          <ac:spMkLst>
            <pc:docMk/>
            <pc:sldMk cId="1273084739" sldId="2145704376"/>
            <ac:spMk id="2" creationId="{26B10254-1D17-4F5C-02CB-0169F7FEFA00}"/>
          </ac:spMkLst>
        </pc:spChg>
        <pc:picChg chg="add mod">
          <ac:chgData name="Anders Højen" userId="ecc07add-937a-4acc-bd57-32e1b5621f6f" providerId="ADAL" clId="{010372BC-44D9-4949-B8D7-75CC9A612346}" dt="2026-10-28T07:03:17.295" v="4393" actId="1076"/>
          <ac:picMkLst>
            <pc:docMk/>
            <pc:sldMk cId="1273084739" sldId="2145704376"/>
            <ac:picMk id="5" creationId="{8FC0DC3E-2A6D-5535-28F6-6913647ECB57}"/>
          </ac:picMkLst>
        </pc:picChg>
        <pc:picChg chg="add mod">
          <ac:chgData name="Anders Højen" userId="ecc07add-937a-4acc-bd57-32e1b5621f6f" providerId="ADAL" clId="{010372BC-44D9-4949-B8D7-75CC9A612346}" dt="2026-10-28T07:03:20.029" v="4394" actId="1076"/>
          <ac:picMkLst>
            <pc:docMk/>
            <pc:sldMk cId="1273084739" sldId="2145704376"/>
            <ac:picMk id="7" creationId="{D1020269-2A98-DC2D-AFC9-A4DF3590C147}"/>
          </ac:picMkLst>
        </pc:picChg>
        <pc:picChg chg="add mod">
          <ac:chgData name="Anders Højen" userId="ecc07add-937a-4acc-bd57-32e1b5621f6f" providerId="ADAL" clId="{010372BC-44D9-4949-B8D7-75CC9A612346}" dt="2026-10-28T07:03:24.497" v="4395" actId="1076"/>
          <ac:picMkLst>
            <pc:docMk/>
            <pc:sldMk cId="1273084739" sldId="2145704376"/>
            <ac:picMk id="9" creationId="{B7D8B1FC-A656-0EA3-2CC6-FDBF5596A948}"/>
          </ac:picMkLst>
        </pc:picChg>
        <pc:picChg chg="add del">
          <ac:chgData name="Anders Højen" userId="ecc07add-937a-4acc-bd57-32e1b5621f6f" providerId="ADAL" clId="{010372BC-44D9-4949-B8D7-75CC9A612346}" dt="2026-10-28T07:02:32.451" v="4388" actId="22"/>
          <ac:picMkLst>
            <pc:docMk/>
            <pc:sldMk cId="1273084739" sldId="2145704376"/>
            <ac:picMk id="11" creationId="{F958EFAD-23A4-40A2-05F3-007C3F6A506D}"/>
          </ac:picMkLst>
        </pc:picChg>
        <pc:picChg chg="add mod">
          <ac:chgData name="Anders Højen" userId="ecc07add-937a-4acc-bd57-32e1b5621f6f" providerId="ADAL" clId="{010372BC-44D9-4949-B8D7-75CC9A612346}" dt="2026-10-28T07:03:30.428" v="4396" actId="1076"/>
          <ac:picMkLst>
            <pc:docMk/>
            <pc:sldMk cId="1273084739" sldId="2145704376"/>
            <ac:picMk id="13" creationId="{EF4EFC2A-78D2-411D-2B73-DC86F425A4C2}"/>
          </ac:picMkLst>
        </pc:picChg>
      </pc:sldChg>
      <pc:sldChg chg="addSp modSp new del mod modAnim">
        <pc:chgData name="Anders Højen" userId="ecc07add-937a-4acc-bd57-32e1b5621f6f" providerId="ADAL" clId="{010372BC-44D9-4949-B8D7-75CC9A612346}" dt="2026-10-28T16:20:52.389" v="4458" actId="47"/>
        <pc:sldMkLst>
          <pc:docMk/>
          <pc:sldMk cId="3938101954" sldId="2145704377"/>
        </pc:sldMkLst>
        <pc:spChg chg="add mod">
          <ac:chgData name="Anders Højen" userId="ecc07add-937a-4acc-bd57-32e1b5621f6f" providerId="ADAL" clId="{010372BC-44D9-4949-B8D7-75CC9A612346}" dt="2026-10-28T07:07:04.771" v="4454" actId="255"/>
          <ac:spMkLst>
            <pc:docMk/>
            <pc:sldMk cId="3938101954" sldId="2145704377"/>
            <ac:spMk id="6" creationId="{375520DD-7B67-A6AF-CA2C-76937CEB2FA4}"/>
          </ac:spMkLst>
        </pc:spChg>
        <pc:picChg chg="add">
          <ac:chgData name="Anders Højen" userId="ecc07add-937a-4acc-bd57-32e1b5621f6f" providerId="ADAL" clId="{010372BC-44D9-4949-B8D7-75CC9A612346}" dt="2026-10-28T07:05:01.828" v="4398" actId="22"/>
          <ac:picMkLst>
            <pc:docMk/>
            <pc:sldMk cId="3938101954" sldId="2145704377"/>
            <ac:picMk id="5" creationId="{738A66AD-9A41-17BB-8BB1-64B4426CB4C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7FCA40-E26A-4699-9D03-D5A3DFA8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C03E4-FCE9-40C5-9EE0-3EA84FF056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7032A-ECE0-4958-8C2B-ECB9AEC76BDF}" type="datetimeFigureOut">
              <a:rPr lang="en-AU" smtClean="0"/>
              <a:t>28/10/2026</a:t>
            </a:fld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8F8FB1-1ABB-4841-B3B7-E2D13CC594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ADC5C1-322E-484C-AE1C-6768078037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100ED-E1C3-4FC8-96B4-795184172B70}" type="slidenum">
              <a:rPr lang="en-AU" smtClean="0"/>
              <a:t>‹nr.›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06694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CDF5D-69E8-4C0C-AC80-340A02497276}" type="datetimeFigureOut">
              <a:rPr lang="da-DK" smtClean="0"/>
              <a:t>28-10-2026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9305D-3A14-4AB4-8A1E-C6BC093EFA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9010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79305D-3A14-4AB4-8A1E-C6BC093EFA2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971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79305D-3A14-4AB4-8A1E-C6BC093EFA2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621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9DCE9-9AE7-6B81-C308-B6AE426AD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B1D6E1C-6AF3-7370-407B-BA999F824B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99ADD4A-5A16-39AA-E069-BD8F2095A6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69FEF60-8762-FCEB-D8EB-991F051B6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79305D-3A14-4AB4-8A1E-C6BC093EFA2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795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79305D-3A14-4AB4-8A1E-C6BC093EFA2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767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B653E-D6CF-1494-A826-AA80E3FF7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40B5EF71-729A-44E3-B6A6-39D6745BD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FC80500-8609-9E34-426A-95C5E6278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81D3407-4A72-B446-3813-2C7A062AEC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79305D-3A14-4AB4-8A1E-C6BC093EFA2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831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7601A-DF2B-2028-8DC5-C2A8FF283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662CAE7-9B02-712C-3E09-228D5C98C7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E6E42ACD-0657-7860-E5EF-AE75B444BA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29FBAAA-4C27-7A5C-A7B8-0DD339B59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79305D-3A14-4AB4-8A1E-C6BC093EFA2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949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79305D-3A14-4AB4-8A1E-C6BC093EFA2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84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79305D-3A14-4AB4-8A1E-C6BC093EFA2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374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1A4D3-658F-9C8C-45C5-7FD202EF4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FB46DB76-D8D7-44BE-FD55-DEC5020AED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C5ABDAF-D949-F471-A249-F95F61CBF5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89E806E-56BE-4EE9-8C4C-258BA670A7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79305D-3A14-4AB4-8A1E-C6BC093EFA2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4059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9305D-3A14-4AB4-8A1E-C6BC093EFA2E}" type="slidenum">
              <a:rPr lang="da-DK" smtClean="0"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0173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4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5.sv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D49FD6DA-1B56-44B0-A1BD-926759DD194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500638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D49FD6DA-1B56-44B0-A1BD-926759DD19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4" name="Picture 583">
            <a:extLst>
              <a:ext uri="{FF2B5EF4-FFF2-40B4-BE49-F238E27FC236}">
                <a16:creationId xmlns:a16="http://schemas.microsoft.com/office/drawing/2014/main" id="{74DE1E08-4446-4CB8-878C-58B542A8D5D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grpSp>
        <p:nvGrpSpPr>
          <p:cNvPr id="580" name="Group 579">
            <a:extLst>
              <a:ext uri="{FF2B5EF4-FFF2-40B4-BE49-F238E27FC236}">
                <a16:creationId xmlns:a16="http://schemas.microsoft.com/office/drawing/2014/main" id="{53E471A4-7F34-4756-AE93-17A70C4DEF0D}"/>
              </a:ext>
            </a:extLst>
          </p:cNvPr>
          <p:cNvGrpSpPr/>
          <p:nvPr userDrawn="1"/>
        </p:nvGrpSpPr>
        <p:grpSpPr>
          <a:xfrm>
            <a:off x="8638725" y="5941220"/>
            <a:ext cx="3269048" cy="744343"/>
            <a:chOff x="8638725" y="5941220"/>
            <a:chExt cx="3269048" cy="744343"/>
          </a:xfrm>
        </p:grpSpPr>
        <p:pic>
          <p:nvPicPr>
            <p:cNvPr id="581" name="Picture 580">
              <a:extLst>
                <a:ext uri="{FF2B5EF4-FFF2-40B4-BE49-F238E27FC236}">
                  <a16:creationId xmlns:a16="http://schemas.microsoft.com/office/drawing/2014/main" id="{5A46B706-6F4C-49AE-BE52-09504BC9FA5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/>
            <a:srcRect l="45965"/>
            <a:stretch/>
          </p:blipFill>
          <p:spPr>
            <a:xfrm>
              <a:off x="10144125" y="5948963"/>
              <a:ext cx="1763648" cy="736600"/>
            </a:xfrm>
            <a:prstGeom prst="rect">
              <a:avLst/>
            </a:prstGeom>
          </p:spPr>
        </p:pic>
        <p:pic>
          <p:nvPicPr>
            <p:cNvPr id="582" name="Graphic 581">
              <a:extLst>
                <a:ext uri="{FF2B5EF4-FFF2-40B4-BE49-F238E27FC236}">
                  <a16:creationId xmlns:a16="http://schemas.microsoft.com/office/drawing/2014/main" id="{C7714310-24E2-4FEC-B3C8-3EDF6103CC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38725" y="5941220"/>
              <a:ext cx="1141962" cy="744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623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0D456E4-0FDB-495B-AB4B-9D822784FE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61632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0D456E4-0FDB-495B-AB4B-9D822784F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3F0D85D-6F61-4BA5-BA39-4716E685B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6691"/>
            <a:ext cx="10563224" cy="590931"/>
          </a:xfrm>
        </p:spPr>
        <p:txBody>
          <a:bodyPr vert="horz" wrap="square">
            <a:sp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68C86E3-2CB7-42CF-B68F-33B8B091D6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706562"/>
            <a:ext cx="10563223" cy="2395004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15835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D9BAD1BA-3875-475A-8855-4F980DC5F7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27554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D9BAD1BA-3875-475A-8855-4F980DC5F7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002E2E6-210D-415C-AD20-F339C41FD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41"/>
            <a:ext cx="10515600" cy="618631"/>
          </a:xfrm>
        </p:spPr>
        <p:txBody>
          <a:bodyPr vert="horz">
            <a:sp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6CA6E3-49D0-496B-B0BD-A825FC6B9E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706562"/>
            <a:ext cx="4754465" cy="336072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FA21C0-4605-462C-AD9E-5F4D5B71F5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94094" y="1631645"/>
            <a:ext cx="4959705" cy="3435642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48041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and Video">
    <p:bg>
      <p:bgPr>
        <a:solidFill>
          <a:srgbClr val="5477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D9BAD1BA-3875-475A-8855-4F980DC5F7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0927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D9BAD1BA-3875-475A-8855-4F980DC5F7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3">
            <a:extLst>
              <a:ext uri="{FF2B5EF4-FFF2-40B4-BE49-F238E27FC236}">
                <a16:creationId xmlns:a16="http://schemas.microsoft.com/office/drawing/2014/main" id="{A2FD944F-4A2B-41AB-A6F4-065F3F04D640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3482975" y="833438"/>
            <a:ext cx="5283200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D15632C3-EDB0-4B1F-8570-B5BABF670178}"/>
              </a:ext>
            </a:extLst>
          </p:cNvPr>
          <p:cNvSpPr>
            <a:spLocks/>
          </p:cNvSpPr>
          <p:nvPr userDrawn="1"/>
        </p:nvSpPr>
        <p:spPr bwMode="auto">
          <a:xfrm>
            <a:off x="3482975" y="825501"/>
            <a:ext cx="5291138" cy="5291138"/>
          </a:xfrm>
          <a:custGeom>
            <a:avLst/>
            <a:gdLst>
              <a:gd name="T0" fmla="*/ 5546 w 5546"/>
              <a:gd name="T1" fmla="*/ 2772 h 5545"/>
              <a:gd name="T2" fmla="*/ 5546 w 5546"/>
              <a:gd name="T3" fmla="*/ 2772 h 5545"/>
              <a:gd name="T4" fmla="*/ 2773 w 5546"/>
              <a:gd name="T5" fmla="*/ 5545 h 5545"/>
              <a:gd name="T6" fmla="*/ 0 w 5546"/>
              <a:gd name="T7" fmla="*/ 2772 h 5545"/>
              <a:gd name="T8" fmla="*/ 2773 w 5546"/>
              <a:gd name="T9" fmla="*/ 0 h 5545"/>
              <a:gd name="T10" fmla="*/ 5546 w 5546"/>
              <a:gd name="T11" fmla="*/ 2772 h 5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46" h="5545">
                <a:moveTo>
                  <a:pt x="5546" y="2772"/>
                </a:moveTo>
                <a:lnTo>
                  <a:pt x="5546" y="2772"/>
                </a:lnTo>
                <a:cubicBezTo>
                  <a:pt x="5546" y="4304"/>
                  <a:pt x="4305" y="5545"/>
                  <a:pt x="2773" y="5545"/>
                </a:cubicBezTo>
                <a:cubicBezTo>
                  <a:pt x="1241" y="5545"/>
                  <a:pt x="0" y="4304"/>
                  <a:pt x="0" y="2772"/>
                </a:cubicBezTo>
                <a:cubicBezTo>
                  <a:pt x="0" y="1240"/>
                  <a:pt x="1241" y="0"/>
                  <a:pt x="2773" y="0"/>
                </a:cubicBezTo>
                <a:cubicBezTo>
                  <a:pt x="4305" y="0"/>
                  <a:pt x="5546" y="1240"/>
                  <a:pt x="5546" y="2772"/>
                </a:cubicBezTo>
                <a:close/>
              </a:path>
            </a:pathLst>
          </a:custGeom>
          <a:solidFill>
            <a:srgbClr val="CEE8D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1D936192-0630-4749-84A9-E5DF369C2F0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6333" t="23952" r="11667" b="29372"/>
          <a:stretch/>
        </p:blipFill>
        <p:spPr>
          <a:xfrm>
            <a:off x="3529779" y="1766216"/>
            <a:ext cx="5506066" cy="32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ext and Video">
    <p:bg>
      <p:bgPr>
        <a:solidFill>
          <a:srgbClr val="5477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D9BAD1BA-3875-475A-8855-4F980DC5F7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0927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D9BAD1BA-3875-475A-8855-4F980DC5F7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3">
            <a:extLst>
              <a:ext uri="{FF2B5EF4-FFF2-40B4-BE49-F238E27FC236}">
                <a16:creationId xmlns:a16="http://schemas.microsoft.com/office/drawing/2014/main" id="{A2FD944F-4A2B-41AB-A6F4-065F3F04D640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3482975" y="833438"/>
            <a:ext cx="5283200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801BAD15-9848-5E22-1CBA-50435314A6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09800" y="1243012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4C6F1F9D-7ADD-4FC1-914C-2F202D20B90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109857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473" imgH="473" progId="TCLayout.ActiveDocument.1">
                  <p:embed/>
                </p:oleObj>
              </mc:Choice>
              <mc:Fallback>
                <p:oleObj name="think-cell Slide" r:id="rId8" imgW="473" imgH="473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4C6F1F9D-7ADD-4FC1-914C-2F202D20B9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82F496-5CCA-4D74-8800-63C8CE8B5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41"/>
            <a:ext cx="10515600" cy="6186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FB8FF-0DF7-43F8-9C63-D1D774917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06562"/>
            <a:ext cx="10515600" cy="3215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9659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75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vi-laerer-sammen.au.dk/sun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hyperlink" Target="https://vi-laerer-sammen.au.dk/baby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9413B839-E0C0-C2A5-FFBD-6FDAB6B2A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954" y="-1345721"/>
            <a:ext cx="11628843" cy="820372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0D2679E-D202-B489-8807-81E5DEE0A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9692"/>
            <a:ext cx="10563224" cy="1144929"/>
          </a:xfrm>
        </p:spPr>
        <p:txBody>
          <a:bodyPr/>
          <a:lstStyle/>
          <a:p>
            <a:r>
              <a:rPr lang="da-DK" dirty="0"/>
              <a:t>VI LÆRER SAMMEN</a:t>
            </a:r>
            <a:br>
              <a:rPr lang="da-DK" dirty="0"/>
            </a:br>
            <a:r>
              <a:rPr lang="da-DK" dirty="0"/>
              <a:t>baby</a:t>
            </a:r>
          </a:p>
        </p:txBody>
      </p:sp>
    </p:spTree>
    <p:extLst>
      <p:ext uri="{BB962C8B-B14F-4D97-AF65-F5344CB8AC3E}">
        <p14:creationId xmlns:p14="http://schemas.microsoft.com/office/powerpoint/2010/main" val="3878037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2C9BA5B-D28F-D584-E426-4631BC301D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04" r="26585" b="6759"/>
          <a:stretch>
            <a:fillRect/>
          </a:stretch>
        </p:blipFill>
        <p:spPr>
          <a:xfrm>
            <a:off x="4250578" y="463517"/>
            <a:ext cx="7938373" cy="639448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7CEBC0D9-5F3C-C0BA-40B2-AA9DED714FA8}"/>
              </a:ext>
            </a:extLst>
          </p:cNvPr>
          <p:cNvSpPr txBox="1">
            <a:spLocks/>
          </p:cNvSpPr>
          <p:nvPr/>
        </p:nvSpPr>
        <p:spPr>
          <a:xfrm>
            <a:off x="468195" y="534289"/>
            <a:ext cx="4811171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j-ea"/>
                <a:cs typeface="+mj-cs"/>
              </a:rPr>
              <a:t>Oversigt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j-ea"/>
                <a:cs typeface="+mj-cs"/>
              </a:rPr>
              <a:t> over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j-ea"/>
                <a:cs typeface="+mj-cs"/>
              </a:rPr>
              <a:t>kurset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j-ea"/>
                <a:cs typeface="+mj-cs"/>
              </a:rPr>
              <a:t> </a:t>
            </a:r>
          </a:p>
        </p:txBody>
      </p:sp>
      <p:sp>
        <p:nvSpPr>
          <p:cNvPr id="6" name="Pladsholder til tekst 2">
            <a:extLst>
              <a:ext uri="{FF2B5EF4-FFF2-40B4-BE49-F238E27FC236}">
                <a16:creationId xmlns:a16="http://schemas.microsoft.com/office/drawing/2014/main" id="{F3BDB127-13AD-40B7-FF30-97282432C753}"/>
              </a:ext>
            </a:extLst>
          </p:cNvPr>
          <p:cNvSpPr txBox="1">
            <a:spLocks/>
          </p:cNvSpPr>
          <p:nvPr/>
        </p:nvSpPr>
        <p:spPr>
          <a:xfrm>
            <a:off x="283192" y="2401247"/>
            <a:ext cx="5617276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Introduktion til </a:t>
            </a:r>
            <a:r>
              <a:rPr kumimoji="0" lang="da-DK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Vi lærer sammen baby </a:t>
            </a: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</a:t>
            </a:r>
            <a:endParaRPr kumimoji="0" lang="da-DK" sz="20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  <a:p>
            <a:pPr marL="68580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Teorierne bag </a:t>
            </a:r>
            <a:r>
              <a:rPr kumimoji="0" lang="da-DK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Vi lærer sammen baby</a:t>
            </a:r>
            <a:endParaRPr kumimoji="0" lang="da-DK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Kerneelementerne i </a:t>
            </a:r>
            <a:r>
              <a:rPr kumimoji="0" lang="da-DK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Vi lærer sammen baby</a:t>
            </a:r>
          </a:p>
        </p:txBody>
      </p:sp>
    </p:spTree>
    <p:extLst>
      <p:ext uri="{BB962C8B-B14F-4D97-AF65-F5344CB8AC3E}">
        <p14:creationId xmlns:p14="http://schemas.microsoft.com/office/powerpoint/2010/main" val="347844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442940C-320D-6ED5-AD38-DE6B17E39E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984" y="1729592"/>
            <a:ext cx="6579491" cy="4442608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</a:pPr>
            <a:r>
              <a:rPr lang="da-DK" sz="2400" dirty="0"/>
              <a:t>Indsatsen løber over 3 år 2026-2029 </a:t>
            </a:r>
          </a:p>
          <a:p>
            <a:pPr indent="-228600">
              <a:lnSpc>
                <a:spcPct val="90000"/>
              </a:lnSpc>
            </a:pPr>
            <a:r>
              <a:rPr lang="da-DK" sz="2400" dirty="0"/>
              <a:t>…Men 2 år set fra barnets synsvinkel</a:t>
            </a:r>
          </a:p>
          <a:p>
            <a:pPr indent="-228600">
              <a:lnSpc>
                <a:spcPct val="90000"/>
              </a:lnSpc>
            </a:pPr>
            <a:r>
              <a:rPr lang="da-DK" sz="2400" dirty="0"/>
              <a:t>År 1: Struktureret indsats med </a:t>
            </a:r>
            <a:r>
              <a:rPr lang="da-DK" sz="2400" i="1" dirty="0"/>
              <a:t>Vi lærer sammen  baby</a:t>
            </a:r>
            <a:r>
              <a:rPr lang="da-DK" sz="2400" dirty="0"/>
              <a:t> i 5 alm. besøg</a:t>
            </a:r>
          </a:p>
          <a:p>
            <a:pPr indent="-228600">
              <a:lnSpc>
                <a:spcPct val="90000"/>
              </a:lnSpc>
            </a:pPr>
            <a:r>
              <a:rPr lang="da-DK" sz="2400" dirty="0"/>
              <a:t>År 2: Fem ekstra besøg – kun sprogligt fokus.</a:t>
            </a:r>
          </a:p>
          <a:p>
            <a:pPr indent="-228600">
              <a:lnSpc>
                <a:spcPct val="90000"/>
              </a:lnSpc>
            </a:pPr>
            <a:r>
              <a:rPr lang="da-DK" sz="2400" dirty="0"/>
              <a:t>Resten af i dag vedrører kun År 1</a:t>
            </a:r>
          </a:p>
          <a:p>
            <a:pPr indent="-228600">
              <a:lnSpc>
                <a:spcPct val="90000"/>
              </a:lnSpc>
            </a:pPr>
            <a:r>
              <a:rPr lang="da-DK" sz="2400" dirty="0"/>
              <a:t>Børn indrulleres gennem 12 mdr.: 1 nov. 2026 til 1. nov. 2027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1CF705C-E7E8-80B6-2FBA-35F51CCDA820}"/>
              </a:ext>
            </a:extLst>
          </p:cNvPr>
          <p:cNvSpPr txBox="1">
            <a:spLocks/>
          </p:cNvSpPr>
          <p:nvPr/>
        </p:nvSpPr>
        <p:spPr>
          <a:xfrm>
            <a:off x="729464" y="386856"/>
            <a:ext cx="9348935" cy="13308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Indsats</a:t>
            </a:r>
            <a:r>
              <a:rPr lang="en-US" dirty="0"/>
              <a:t> – </a:t>
            </a:r>
            <a:r>
              <a:rPr lang="en-US" dirty="0" err="1"/>
              <a:t>tidsmæssigt</a:t>
            </a:r>
            <a:r>
              <a:rPr lang="en-US" dirty="0"/>
              <a:t> </a:t>
            </a:r>
            <a:r>
              <a:rPr lang="en-US" dirty="0" err="1"/>
              <a:t>overblik</a:t>
            </a:r>
            <a:r>
              <a:rPr lang="en-US" dirty="0"/>
              <a:t>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74F25B2-A2CB-F1D1-3DAA-E7BB32008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00" b="3"/>
          <a:stretch>
            <a:fillRect/>
          </a:stretch>
        </p:blipFill>
        <p:spPr>
          <a:xfrm>
            <a:off x="7229475" y="1984070"/>
            <a:ext cx="4959705" cy="3435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3026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F7D690-EC93-D002-20E6-A73DEC3EA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DAE1A73-C5FD-F7BA-50AE-914A79482C48}"/>
              </a:ext>
            </a:extLst>
          </p:cNvPr>
          <p:cNvSpPr txBox="1">
            <a:spLocks/>
          </p:cNvSpPr>
          <p:nvPr/>
        </p:nvSpPr>
        <p:spPr>
          <a:xfrm>
            <a:off x="804672" y="1967266"/>
            <a:ext cx="2852928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Indsats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tidsmæssigt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overblik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D78106EE-4874-1174-3DBB-8A768A2C2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447280"/>
              </p:ext>
            </p:extLst>
          </p:nvPr>
        </p:nvGraphicFramePr>
        <p:xfrm>
          <a:off x="4527804" y="1967266"/>
          <a:ext cx="7272914" cy="2613497"/>
        </p:xfrm>
        <a:graphic>
          <a:graphicData uri="http://schemas.openxmlformats.org/drawingml/2006/table">
            <a:tbl>
              <a:tblPr/>
              <a:tblGrid>
                <a:gridCol w="1550996">
                  <a:extLst>
                    <a:ext uri="{9D8B030D-6E8A-4147-A177-3AD203B41FA5}">
                      <a16:colId xmlns:a16="http://schemas.microsoft.com/office/drawing/2014/main" val="1480678324"/>
                    </a:ext>
                  </a:extLst>
                </a:gridCol>
                <a:gridCol w="1907306">
                  <a:extLst>
                    <a:ext uri="{9D8B030D-6E8A-4147-A177-3AD203B41FA5}">
                      <a16:colId xmlns:a16="http://schemas.microsoft.com/office/drawing/2014/main" val="1263654567"/>
                    </a:ext>
                  </a:extLst>
                </a:gridCol>
                <a:gridCol w="1907306">
                  <a:extLst>
                    <a:ext uri="{9D8B030D-6E8A-4147-A177-3AD203B41FA5}">
                      <a16:colId xmlns:a16="http://schemas.microsoft.com/office/drawing/2014/main" val="632848376"/>
                    </a:ext>
                  </a:extLst>
                </a:gridCol>
                <a:gridCol w="1907306">
                  <a:extLst>
                    <a:ext uri="{9D8B030D-6E8A-4147-A177-3AD203B41FA5}">
                      <a16:colId xmlns:a16="http://schemas.microsoft.com/office/drawing/2014/main" val="1277858539"/>
                    </a:ext>
                  </a:extLst>
                </a:gridCol>
              </a:tblGrid>
              <a:tr h="9203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a-DK" sz="2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11/2026 - 11/2027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11/2027 - 11/2028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11/2028 - 11/2029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82358"/>
                  </a:ext>
                </a:extLst>
              </a:tr>
              <a:tr h="8465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Første barn</a:t>
                      </a:r>
                      <a:br>
                        <a:rPr lang="da-DK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endParaRPr lang="da-DK" sz="2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Noah år 1</a:t>
                      </a:r>
                      <a:b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Noah år 2</a:t>
                      </a:r>
                      <a:b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2704512"/>
                  </a:ext>
                </a:extLst>
              </a:tr>
              <a:tr h="846596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Sidste barn</a:t>
                      </a:r>
                      <a:br>
                        <a:rPr lang="da-DK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endParaRPr lang="da-DK" sz="2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Helga år 1</a:t>
                      </a:r>
                      <a:b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Helga år 2</a:t>
                      </a:r>
                      <a:b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510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903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ADCFE-2CA9-33E2-B2D7-03AB8C3D9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C538BE3C-705F-1CC6-EC47-F6B3BFAF7F26}"/>
              </a:ext>
            </a:extLst>
          </p:cNvPr>
          <p:cNvSpPr txBox="1"/>
          <p:nvPr/>
        </p:nvSpPr>
        <p:spPr>
          <a:xfrm>
            <a:off x="0" y="221912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De tre kerneelementer</a:t>
            </a:r>
          </a:p>
        </p:txBody>
      </p:sp>
    </p:spTree>
    <p:extLst>
      <p:ext uri="{BB962C8B-B14F-4D97-AF65-F5344CB8AC3E}">
        <p14:creationId xmlns:p14="http://schemas.microsoft.com/office/powerpoint/2010/main" val="2064192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7F51D6-3066-1221-1D0F-8956E1529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Opbygning </a:t>
            </a:r>
            <a:r>
              <a:rPr lang="en-US" sz="5400" dirty="0" err="1"/>
              <a:t>af</a:t>
            </a:r>
            <a:r>
              <a:rPr lang="en-US" sz="5400" dirty="0"/>
              <a:t> </a:t>
            </a:r>
            <a:r>
              <a:rPr lang="en-US" sz="5400" dirty="0" err="1"/>
              <a:t>indsats</a:t>
            </a:r>
            <a:endParaRPr lang="en-US" sz="5400" dirty="0"/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DF4C3F0F-FAEA-F8CB-7B77-5A60A4D69E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sz="2000" dirty="0"/>
              <a:t>Fem </a:t>
            </a:r>
            <a:r>
              <a:rPr lang="en-US" sz="2000" dirty="0" err="1"/>
              <a:t>besøg</a:t>
            </a:r>
            <a:r>
              <a:rPr lang="en-US" sz="2000" dirty="0"/>
              <a:t> i </a:t>
            </a:r>
            <a:r>
              <a:rPr lang="en-US" sz="2000" dirty="0" err="1"/>
              <a:t>løbet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et barns </a:t>
            </a:r>
            <a:r>
              <a:rPr lang="en-US" sz="2000" dirty="0" err="1"/>
              <a:t>År</a:t>
            </a:r>
            <a:r>
              <a:rPr lang="en-US" sz="2000" dirty="0"/>
              <a:t> 1</a:t>
            </a:r>
          </a:p>
          <a:p>
            <a:pPr indent="-228600">
              <a:lnSpc>
                <a:spcPct val="90000"/>
              </a:lnSpc>
            </a:pPr>
            <a:r>
              <a:rPr lang="en-US" sz="2000" dirty="0"/>
              <a:t>5-10 </a:t>
            </a:r>
            <a:r>
              <a:rPr lang="en-US" sz="2000" dirty="0" err="1"/>
              <a:t>minutter</a:t>
            </a:r>
            <a:r>
              <a:rPr lang="en-US" sz="2000" dirty="0"/>
              <a:t> alt </a:t>
            </a:r>
            <a:r>
              <a:rPr lang="en-US" sz="2000" dirty="0" err="1"/>
              <a:t>efter</a:t>
            </a:r>
            <a:r>
              <a:rPr lang="en-US" sz="2000" dirty="0"/>
              <a:t> </a:t>
            </a:r>
            <a:r>
              <a:rPr lang="en-US" sz="2000" dirty="0" err="1"/>
              <a:t>tid</a:t>
            </a:r>
            <a:r>
              <a:rPr lang="en-US" sz="2000" dirty="0"/>
              <a:t> og </a:t>
            </a:r>
            <a:r>
              <a:rPr lang="en-US" sz="2000" dirty="0" err="1"/>
              <a:t>behov</a:t>
            </a:r>
            <a:endParaRPr lang="en-US" sz="2000" dirty="0"/>
          </a:p>
          <a:p>
            <a:pPr indent="-228600">
              <a:lnSpc>
                <a:spcPct val="90000"/>
              </a:lnSpc>
            </a:pPr>
            <a:r>
              <a:rPr lang="en-US" sz="2000" dirty="0"/>
              <a:t>Cirka alder:</a:t>
            </a:r>
          </a:p>
          <a:p>
            <a:pPr marL="91440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½ </a:t>
            </a:r>
            <a:r>
              <a:rPr lang="en-US" sz="2000" dirty="0" err="1"/>
              <a:t>måned</a:t>
            </a:r>
            <a:endParaRPr lang="en-US" sz="2000" dirty="0"/>
          </a:p>
          <a:p>
            <a:pPr marL="91440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1 </a:t>
            </a:r>
            <a:r>
              <a:rPr lang="en-US" sz="2000" dirty="0" err="1"/>
              <a:t>måned</a:t>
            </a:r>
            <a:endParaRPr lang="en-US" sz="2000" dirty="0"/>
          </a:p>
          <a:p>
            <a:pPr marL="91440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2 </a:t>
            </a:r>
            <a:r>
              <a:rPr lang="en-US" sz="2000" dirty="0" err="1"/>
              <a:t>måneder</a:t>
            </a:r>
            <a:endParaRPr lang="en-US" sz="2000" dirty="0"/>
          </a:p>
          <a:p>
            <a:pPr marL="91440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5 </a:t>
            </a:r>
            <a:r>
              <a:rPr lang="en-US" sz="2000" dirty="0" err="1"/>
              <a:t>måneder</a:t>
            </a:r>
            <a:endParaRPr lang="en-US" sz="2000" dirty="0"/>
          </a:p>
          <a:p>
            <a:pPr marL="91440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11 </a:t>
            </a:r>
            <a:r>
              <a:rPr lang="en-US" sz="2000" dirty="0" err="1"/>
              <a:t>måneder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8243BBC-206C-6E0E-96D0-A04DAB201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8" r="1884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4773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1E5E9D-F24C-B4C7-65E1-42DEA522A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3B8608D5-C217-0607-2C41-223202B9E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2E00C843-B21F-860F-D7B6-36E650418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F59A90BB-C83C-D278-BAD3-39F1E518BE5C}"/>
              </a:ext>
            </a:extLst>
          </p:cNvPr>
          <p:cNvSpPr txBox="1">
            <a:spLocks/>
          </p:cNvSpPr>
          <p:nvPr/>
        </p:nvSpPr>
        <p:spPr>
          <a:xfrm>
            <a:off x="289668" y="492222"/>
            <a:ext cx="11721738" cy="6186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j-ea"/>
                <a:cs typeface="+mj-cs"/>
              </a:rPr>
              <a:t>Vi lærer sammen baby </a:t>
            </a:r>
            <a:r>
              <a:rPr kumimoji="0" lang="da-DK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j-ea"/>
                <a:cs typeface="+mj-cs"/>
              </a:rPr>
              <a:t>har</a:t>
            </a:r>
            <a:r>
              <a:rPr kumimoji="0" lang="da-DK" sz="3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j-ea"/>
                <a:cs typeface="+mj-cs"/>
              </a:rPr>
              <a:t> </a:t>
            </a:r>
            <a:r>
              <a:rPr kumimoji="0" lang="da-DK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j-ea"/>
                <a:cs typeface="+mj-cs"/>
              </a:rPr>
              <a:t>tre kerneelementer</a:t>
            </a:r>
            <a:endParaRPr kumimoji="0" lang="da-DK" sz="3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/>
              <a:ea typeface="+mj-ea"/>
              <a:cs typeface="+mj-cs"/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87A71D05-28FE-3E38-9C33-93D8C586EA4D}"/>
              </a:ext>
            </a:extLst>
          </p:cNvPr>
          <p:cNvSpPr txBox="1"/>
          <p:nvPr/>
        </p:nvSpPr>
        <p:spPr>
          <a:xfrm>
            <a:off x="740664" y="1603076"/>
            <a:ext cx="9893808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0000"/>
              </a:lnSpc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da-DK" sz="2000" b="1" i="1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Hvert besøg er struktureret ud fra tre kerneelementer</a:t>
            </a: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da-DK" sz="2000" b="1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Sprog opbygges fra bunden (</a:t>
            </a:r>
            <a:r>
              <a:rPr lang="da-DK" sz="2000" b="1" i="1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Hvor er barnet nu?</a:t>
            </a:r>
            <a:r>
              <a:rPr lang="da-DK" sz="2000" b="1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):</a:t>
            </a:r>
            <a:r>
              <a:rPr lang="da-DK" sz="2000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 Etablerer forståelsen af, at sprogudvikling starter længe før de første ord – gennem blikke, lyde, kropssprog og </a:t>
            </a:r>
            <a:r>
              <a:rPr lang="da-DK" sz="2000" kern="100" dirty="0" err="1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pludren</a:t>
            </a:r>
            <a:r>
              <a:rPr lang="da-DK" sz="2000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. Dette retter fokus mod de tidlige byggesten frem for barnets første ord (som først kommer omkring 1 år).</a:t>
            </a:r>
            <a:endParaRPr lang="da-DK" sz="20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da-DK" sz="2000" b="1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Sprog læres sammen (</a:t>
            </a:r>
            <a:r>
              <a:rPr lang="da-DK" sz="2000" b="1" i="1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Hvordan virker det?</a:t>
            </a:r>
            <a:r>
              <a:rPr lang="da-DK" sz="2000" b="1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):</a:t>
            </a:r>
            <a:r>
              <a:rPr lang="da-DK" sz="2000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 Forklarer motoren i sprogudviklingen: Den sociale interaktion. </a:t>
            </a:r>
            <a:r>
              <a:rPr lang="da-DK" sz="2000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Sproget læres i samtaler fra begyndelsen via nærværende og opmærksomme svar på barnets signaler, turtagning (udspil og medspil) og fælles opmærksomhed.</a:t>
            </a:r>
            <a:endParaRPr lang="da-DK" sz="20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da-DK" sz="2000" b="1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Gør hverdagen sproglig (</a:t>
            </a:r>
            <a:r>
              <a:rPr lang="da-DK" sz="2000" b="1" i="1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Hvad gør vi nu?</a:t>
            </a:r>
            <a:r>
              <a:rPr lang="da-DK" sz="2000" b="1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):</a:t>
            </a:r>
            <a:r>
              <a:rPr lang="da-DK" sz="2000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 Omsætter viden til eksempler på konkrete, enkle strategier til at sprogliggøre hverdagen i familiens faste rutiner (fx puslebordet, måltider eller trilleture) ved hjælp af SNAK-strategierne. </a:t>
            </a:r>
            <a:endParaRPr lang="da-DK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951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0EFB4-727B-1FD9-7174-463F63594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47D44E6C-807E-7D23-DAE7-A17D4831493F}"/>
              </a:ext>
            </a:extLst>
          </p:cNvPr>
          <p:cNvSpPr txBox="1">
            <a:spLocks/>
          </p:cNvSpPr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200" b="1" i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Vi lærer sammen baby </a:t>
            </a:r>
            <a:r>
              <a:rPr kumimoji="0" lang="en-US" sz="42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har</a:t>
            </a:r>
            <a:r>
              <a:rPr kumimoji="0" lang="en-US" sz="4200" b="1" i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42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tre kerneelementer</a:t>
            </a:r>
            <a:endParaRPr kumimoji="0" lang="en-US" sz="4200" b="1" i="1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6D8D6A65-1484-AB76-E1ED-4109EAD15992}"/>
              </a:ext>
            </a:extLst>
          </p:cNvPr>
          <p:cNvSpPr txBox="1"/>
          <p:nvPr/>
        </p:nvSpPr>
        <p:spPr>
          <a:xfrm>
            <a:off x="640080" y="2872899"/>
            <a:ext cx="4243589" cy="373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dirty="0">
                <a:effectLst/>
              </a:rPr>
              <a:t>Alle </a:t>
            </a:r>
            <a:r>
              <a:rPr lang="en-US" sz="2200" dirty="0" err="1">
                <a:effectLst/>
              </a:rPr>
              <a:t>elementer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peger</a:t>
            </a:r>
            <a:r>
              <a:rPr lang="en-US" sz="2200" dirty="0">
                <a:effectLst/>
              </a:rPr>
              <a:t> hen mod det </a:t>
            </a:r>
            <a:r>
              <a:rPr lang="en-US" sz="2200" dirty="0" err="1">
                <a:effectLst/>
              </a:rPr>
              <a:t>helt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essentielle</a:t>
            </a:r>
            <a:r>
              <a:rPr lang="en-US" sz="2200" dirty="0">
                <a:effectLst/>
              </a:rPr>
              <a:t>: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b="1" dirty="0" err="1"/>
              <a:t>Børn</a:t>
            </a:r>
            <a:r>
              <a:rPr lang="en-US" sz="2200" b="1" dirty="0"/>
              <a:t> </a:t>
            </a:r>
            <a:r>
              <a:rPr lang="en-US" sz="2200" b="1" dirty="0" err="1"/>
              <a:t>lærer</a:t>
            </a:r>
            <a:r>
              <a:rPr lang="en-US" sz="2200" b="1" dirty="0"/>
              <a:t> sprog </a:t>
            </a:r>
            <a:r>
              <a:rPr lang="en-US" sz="2200" b="1" dirty="0" err="1"/>
              <a:t>ved</a:t>
            </a:r>
            <a:r>
              <a:rPr lang="en-US" sz="2200" b="1" dirty="0"/>
              <a:t> at </a:t>
            </a:r>
            <a:r>
              <a:rPr lang="en-US" sz="2200" b="1" dirty="0" err="1"/>
              <a:t>høre</a:t>
            </a:r>
            <a:r>
              <a:rPr lang="en-US" sz="2200" b="1" dirty="0"/>
              <a:t> sprog og </a:t>
            </a:r>
            <a:r>
              <a:rPr lang="en-US" sz="2200" b="1" dirty="0" err="1"/>
              <a:t>indgå</a:t>
            </a:r>
            <a:r>
              <a:rPr lang="en-US" sz="2200" b="1" dirty="0"/>
              <a:t> i </a:t>
            </a:r>
            <a:r>
              <a:rPr lang="en-US" sz="2200" b="1" dirty="0" err="1"/>
              <a:t>interaktioner</a:t>
            </a:r>
            <a:endParaRPr lang="en-US" sz="2200" b="1" dirty="0"/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dirty="0" err="1"/>
              <a:t>Formålet</a:t>
            </a:r>
            <a:r>
              <a:rPr lang="en-US" sz="2200" dirty="0"/>
              <a:t> med </a:t>
            </a:r>
            <a:r>
              <a:rPr lang="en-US" sz="2200" dirty="0" err="1"/>
              <a:t>indsatsen</a:t>
            </a:r>
            <a:r>
              <a:rPr lang="en-US" sz="2200" dirty="0"/>
              <a:t> er at </a:t>
            </a:r>
            <a:r>
              <a:rPr lang="en-US" sz="2200" dirty="0" err="1"/>
              <a:t>forældre</a:t>
            </a:r>
            <a:r>
              <a:rPr lang="en-US" sz="2200" dirty="0"/>
              <a:t> </a:t>
            </a:r>
            <a:r>
              <a:rPr lang="en-US" sz="2200" dirty="0" err="1"/>
              <a:t>skal</a:t>
            </a:r>
            <a:r>
              <a:rPr lang="en-US" sz="2200" dirty="0"/>
              <a:t> </a:t>
            </a:r>
            <a:r>
              <a:rPr lang="en-US" sz="2200" dirty="0" err="1"/>
              <a:t>kommunikere</a:t>
            </a:r>
            <a:r>
              <a:rPr lang="en-US" sz="2200" dirty="0"/>
              <a:t> med </a:t>
            </a:r>
            <a:r>
              <a:rPr lang="en-US" sz="2200" dirty="0" err="1"/>
              <a:t>barnet</a:t>
            </a:r>
            <a:r>
              <a:rPr lang="en-US" sz="2200" dirty="0"/>
              <a:t> </a:t>
            </a:r>
            <a:r>
              <a:rPr lang="en-US" sz="2200" dirty="0" err="1"/>
              <a:t>hver</a:t>
            </a:r>
            <a:r>
              <a:rPr lang="en-US" sz="2200" dirty="0"/>
              <a:t> </a:t>
            </a:r>
            <a:r>
              <a:rPr lang="en-US" sz="2200" dirty="0" err="1"/>
              <a:t>dag</a:t>
            </a:r>
            <a:r>
              <a:rPr lang="en-US" sz="2200" dirty="0"/>
              <a:t> og </a:t>
            </a:r>
            <a:r>
              <a:rPr lang="en-US" sz="2200" dirty="0" err="1"/>
              <a:t>ofte</a:t>
            </a:r>
            <a:r>
              <a:rPr lang="en-US" sz="2200" dirty="0"/>
              <a:t> </a:t>
            </a:r>
            <a:r>
              <a:rPr lang="en-US" sz="2200" dirty="0" err="1"/>
              <a:t>gennem</a:t>
            </a:r>
            <a:r>
              <a:rPr lang="en-US" sz="2200" dirty="0"/>
              <a:t> </a:t>
            </a:r>
            <a:r>
              <a:rPr lang="en-US" sz="2200" dirty="0" err="1"/>
              <a:t>dagen</a:t>
            </a:r>
            <a:endParaRPr lang="en-US" sz="2200" dirty="0"/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200" dirty="0" err="1">
                <a:effectLst/>
              </a:rPr>
              <a:t>Tænk</a:t>
            </a:r>
            <a:r>
              <a:rPr lang="en-US" sz="2200" dirty="0">
                <a:effectLst/>
              </a:rPr>
              <a:t> gerne </a:t>
            </a:r>
            <a:r>
              <a:rPr lang="en-US" sz="2200" dirty="0" err="1">
                <a:effectLst/>
              </a:rPr>
              <a:t>selv</a:t>
            </a:r>
            <a:r>
              <a:rPr lang="en-US" sz="2200" dirty="0">
                <a:effectLst/>
              </a:rPr>
              <a:t> med </a:t>
            </a:r>
            <a:r>
              <a:rPr lang="en-US" sz="2200" dirty="0" err="1">
                <a:effectLst/>
              </a:rPr>
              <a:t>mht</a:t>
            </a:r>
            <a:r>
              <a:rPr lang="en-US" sz="2200" dirty="0">
                <a:effectLst/>
              </a:rPr>
              <a:t>. at </a:t>
            </a:r>
            <a:r>
              <a:rPr lang="en-US" sz="2200" dirty="0" err="1">
                <a:effectLst/>
              </a:rPr>
              <a:t>nå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dette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mål</a:t>
            </a:r>
            <a:r>
              <a:rPr lang="en-US" sz="2200" dirty="0">
                <a:effectLst/>
              </a:rPr>
              <a:t>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B3ECE01-0998-AD0F-8C85-218D9B5F5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0" r="14705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48610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7EBF4-75E5-2C9A-183F-014529DDF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F584F249-BEC6-74AC-F318-AECB76E1ED1B}"/>
              </a:ext>
            </a:extLst>
          </p:cNvPr>
          <p:cNvSpPr txBox="1"/>
          <p:nvPr/>
        </p:nvSpPr>
        <p:spPr>
          <a:xfrm>
            <a:off x="0" y="221912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Materialer og arbejdet med indsatsen</a:t>
            </a:r>
          </a:p>
        </p:txBody>
      </p:sp>
    </p:spTree>
    <p:extLst>
      <p:ext uri="{BB962C8B-B14F-4D97-AF65-F5344CB8AC3E}">
        <p14:creationId xmlns:p14="http://schemas.microsoft.com/office/powerpoint/2010/main" val="2122568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732679-3C42-59D3-75E8-29B73DAB1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41"/>
            <a:ext cx="10563224" cy="618631"/>
          </a:xfrm>
        </p:spPr>
        <p:txBody>
          <a:bodyPr/>
          <a:lstStyle/>
          <a:p>
            <a:r>
              <a:rPr lang="da-DK" dirty="0"/>
              <a:t>Materialer (alt i print findes også digitalt) 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7D2EE79-756E-3261-8ED1-E9C38A210A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B22B6D-D6A2-73D3-F923-5A8A3F7498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155679"/>
              </p:ext>
            </p:extLst>
          </p:nvPr>
        </p:nvGraphicFramePr>
        <p:xfrm>
          <a:off x="667819" y="1869896"/>
          <a:ext cx="11054993" cy="438706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491604">
                  <a:extLst>
                    <a:ext uri="{9D8B030D-6E8A-4147-A177-3AD203B41FA5}">
                      <a16:colId xmlns:a16="http://schemas.microsoft.com/office/drawing/2014/main" val="480244668"/>
                    </a:ext>
                  </a:extLst>
                </a:gridCol>
                <a:gridCol w="5563389">
                  <a:extLst>
                    <a:ext uri="{9D8B030D-6E8A-4147-A177-3AD203B41FA5}">
                      <a16:colId xmlns:a16="http://schemas.microsoft.com/office/drawing/2014/main" val="2303284186"/>
                    </a:ext>
                  </a:extLst>
                </a:gridCol>
              </a:tblGrid>
              <a:tr h="7311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400" b="1" u="none" strike="noStrike">
                          <a:effectLst/>
                        </a:rPr>
                        <a:t>Materialer til sundhedsplejerske</a:t>
                      </a:r>
                      <a:endParaRPr lang="da-DK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400" b="1" u="none" strike="noStrike" dirty="0">
                          <a:effectLst/>
                        </a:rPr>
                        <a:t>Materialer til forældre</a:t>
                      </a:r>
                      <a:endParaRPr lang="da-DK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19284491"/>
                  </a:ext>
                </a:extLst>
              </a:tr>
              <a:tr h="7311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400" u="none" strike="noStrike">
                          <a:effectLst/>
                        </a:rPr>
                        <a:t>Vejledning - digital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400" u="none" strike="noStrike">
                          <a:effectLst/>
                        </a:rPr>
                        <a:t>Forældrefolder - print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1704329"/>
                  </a:ext>
                </a:extLst>
              </a:tr>
              <a:tr h="7311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400" u="none" strike="noStrike">
                          <a:effectLst/>
                        </a:rPr>
                        <a:t>Rytmen i besøg - digital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400" u="none" strike="noStrike" dirty="0">
                          <a:effectLst/>
                        </a:rPr>
                        <a:t>SNAK-plakat (A4) - print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3409523"/>
                  </a:ext>
                </a:extLst>
              </a:tr>
              <a:tr h="7311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400" u="none" strike="noStrike">
                          <a:effectLst/>
                        </a:rPr>
                        <a:t>Indhold i besøg - digital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400" u="none" strike="noStrike">
                          <a:effectLst/>
                        </a:rPr>
                        <a:t>Intro til Dialogkort - print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60917085"/>
                  </a:ext>
                </a:extLst>
              </a:tr>
              <a:tr h="7311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400" u="none" strike="noStrike" dirty="0">
                          <a:effectLst/>
                        </a:rPr>
                        <a:t>5 dialogkort - print ---------------------------</a:t>
                      </a:r>
                      <a:r>
                        <a:rPr lang="da-DK" sz="2400" u="none" strike="noStrike" dirty="0"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400" u="none" strike="noStrike">
                          <a:effectLst/>
                        </a:rPr>
                        <a:t>5 dialogkort - print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76961145"/>
                  </a:ext>
                </a:extLst>
              </a:tr>
              <a:tr h="7311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2400" u="none" strike="noStrike" dirty="0">
                          <a:effectLst/>
                        </a:rPr>
                        <a:t>Oversigt over </a:t>
                      </a:r>
                      <a:r>
                        <a:rPr lang="da-DK" sz="2400" u="none" strike="noStrike" dirty="0" err="1">
                          <a:effectLst/>
                        </a:rPr>
                        <a:t>indats</a:t>
                      </a:r>
                      <a:r>
                        <a:rPr lang="da-DK" sz="2400" u="none" strike="noStrike" dirty="0">
                          <a:effectLst/>
                        </a:rPr>
                        <a:t> - print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39694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6186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10E5B-1BA5-6BC2-BD5F-054889332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7E7BF8E-AFC5-CA74-56CE-D0C805A5DE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DC5CD67-140F-1A6C-0E2F-952AC5792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18" y="0"/>
            <a:ext cx="10736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0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1B4CD-CE9B-E353-37C2-70104D3C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" y="812091"/>
            <a:ext cx="11239499" cy="480131"/>
          </a:xfrm>
        </p:spPr>
        <p:txBody>
          <a:bodyPr/>
          <a:lstStyle/>
          <a:p>
            <a:r>
              <a:rPr lang="da-DK" sz="2800" dirty="0"/>
              <a:t>(Fortsat)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0DBDC22-92AB-FAB7-C243-4BC7DD6C8D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DFB4033-019F-5ADC-5A3F-1578B2471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852" y="0"/>
            <a:ext cx="10129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03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DC51A2-470D-4ECF-33EF-15E968C5C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7C33A86-4CB5-B29B-7231-739E0F34BA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A38ADE6-C944-DB3A-63CA-BCBCA33E1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68" y="0"/>
            <a:ext cx="11592863" cy="6858000"/>
          </a:xfrm>
          <a:prstGeom prst="rect">
            <a:avLst/>
          </a:prstGeom>
        </p:spPr>
      </p:pic>
      <p:sp>
        <p:nvSpPr>
          <p:cNvPr id="7" name="Rektangel: afrundede hjørner 6">
            <a:extLst>
              <a:ext uri="{FF2B5EF4-FFF2-40B4-BE49-F238E27FC236}">
                <a16:creationId xmlns:a16="http://schemas.microsoft.com/office/drawing/2014/main" id="{16B98B6F-C647-EC24-80E9-8568F4EFDC8F}"/>
              </a:ext>
            </a:extLst>
          </p:cNvPr>
          <p:cNvSpPr/>
          <p:nvPr/>
        </p:nvSpPr>
        <p:spPr>
          <a:xfrm rot="20453924">
            <a:off x="3065553" y="2488829"/>
            <a:ext cx="6322069" cy="17368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a-DK" sz="3600" dirty="0"/>
              <a:t>Indhold til faglig forberedelse – eksempel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4573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D64F6-94E0-8A49-18E8-822153B1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374D170-FD4C-17F2-02E4-7307C2DAAA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1C12328-848E-9770-FBE8-D5E065390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088" y="0"/>
            <a:ext cx="9883823" cy="6858000"/>
          </a:xfrm>
          <a:prstGeom prst="rect">
            <a:avLst/>
          </a:prstGeom>
        </p:spPr>
      </p:pic>
      <p:sp>
        <p:nvSpPr>
          <p:cNvPr id="6" name="Pil: venstre 5">
            <a:extLst>
              <a:ext uri="{FF2B5EF4-FFF2-40B4-BE49-F238E27FC236}">
                <a16:creationId xmlns:a16="http://schemas.microsoft.com/office/drawing/2014/main" id="{C217EFCF-C5CC-1E1E-ABC9-4E707D936250}"/>
              </a:ext>
            </a:extLst>
          </p:cNvPr>
          <p:cNvSpPr/>
          <p:nvPr/>
        </p:nvSpPr>
        <p:spPr>
          <a:xfrm rot="21012881">
            <a:off x="6565186" y="4685852"/>
            <a:ext cx="4256967" cy="182366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>
                <a:solidFill>
                  <a:schemeClr val="tx1"/>
                </a:solidFill>
              </a:rPr>
              <a:t>OBS! Video  med 2½ mdr. baby. Passer bedre 3. besøg</a:t>
            </a:r>
          </a:p>
        </p:txBody>
      </p:sp>
    </p:spTree>
    <p:extLst>
      <p:ext uri="{BB962C8B-B14F-4D97-AF65-F5344CB8AC3E}">
        <p14:creationId xmlns:p14="http://schemas.microsoft.com/office/powerpoint/2010/main" val="366147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1594E4-618A-A531-1FE2-D4AD6A8C4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27E90BF-01F1-447D-7090-4D56BB4ABE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F6566BB-063A-7D2B-FDDD-D4E77A3DC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325" y="0"/>
            <a:ext cx="10068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53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197803-0C1B-2310-D8D3-7DD73DBB6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5553106-E89C-7749-B3DB-5ABDD01968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DD78D3B-6D83-023E-D436-686462F8DB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94" b="4570"/>
          <a:stretch>
            <a:fillRect/>
          </a:stretch>
        </p:blipFill>
        <p:spPr>
          <a:xfrm>
            <a:off x="483259" y="-1"/>
            <a:ext cx="11263163" cy="696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05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A8991E-B9D5-A643-A4F0-C2D64B54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60DEDEB-6A99-789B-476C-D416DFED15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93272AC-3F32-08DE-4761-1DA401FA0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259" y="0"/>
            <a:ext cx="97254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96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66F75-1D4C-ED4C-C759-2C147D343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158F731D-E40F-80ED-9BF6-3C7680D4D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60" y="0"/>
            <a:ext cx="1180828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00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75DB02-4B7B-F554-E890-9509EF7C2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222C357-75CC-FBBA-6568-C37FBF9F8C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F3EFB71-752C-D544-03A6-1EAA0A7FF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365" y="0"/>
            <a:ext cx="12486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33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AD5A4C-4E5D-6144-41E4-C5F06FB69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F7F4EA-677A-C94F-1A0B-4CED857752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F6A4FE0-06F9-8794-FA84-FD47C465C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04" y="0"/>
            <a:ext cx="11124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77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0F6177-16E6-889B-35DB-ED2E3935F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7455E3A-C351-A72D-93B7-1E7FCB1013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DE751EF-CADA-10C6-B07E-57CA3627B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76" y="4284"/>
            <a:ext cx="11631648" cy="68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44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4C92EB-86BC-D333-D9EA-CE3718663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E8B7199-79D7-79CD-229F-32E162012E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62FAB69-507E-FBBC-4474-EB04C0FF4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74" y="0"/>
            <a:ext cx="10698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5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B10254-1D17-4F5C-02CB-0169F7FEF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41"/>
            <a:ext cx="10563224" cy="618631"/>
          </a:xfrm>
        </p:spPr>
        <p:txBody>
          <a:bodyPr/>
          <a:lstStyle/>
          <a:p>
            <a:r>
              <a:rPr lang="da-DK" dirty="0"/>
              <a:t>Forældrefolder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948E33D-64CF-EB65-6522-39EF3381DA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FC0DC3E-2A6D-5535-28F6-6913647EC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866" y="1639365"/>
            <a:ext cx="3167971" cy="436138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1020269-2A98-DC2D-AFC9-A4DF3590C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105" y="1639364"/>
            <a:ext cx="3096304" cy="4361385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B7D8B1FC-A656-0EA3-2CC6-FDBF5596A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1" y="1639363"/>
            <a:ext cx="3096304" cy="4371253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EF4EFC2A-78D2-411D-2B73-DC86F425A4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7904" y="1706562"/>
            <a:ext cx="2974096" cy="447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084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AC0882-EF4A-B79A-3F41-6F0822377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41"/>
            <a:ext cx="10563224" cy="618631"/>
          </a:xfrm>
        </p:spPr>
        <p:txBody>
          <a:bodyPr/>
          <a:lstStyle/>
          <a:p>
            <a:r>
              <a:rPr lang="da-DK" dirty="0"/>
              <a:t>Plakat med SNAK-strategier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E3D7541-EA4E-6C60-6E89-04DDD2A487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1706562"/>
            <a:ext cx="6211824" cy="35969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Forskningsbaserede samtalestrategier som bruges generelt i VLS indsatser (dvs. også ældre børn)</a:t>
            </a:r>
          </a:p>
          <a:p>
            <a:r>
              <a:rPr lang="da-DK" b="1" dirty="0"/>
              <a:t>S</a:t>
            </a:r>
            <a:r>
              <a:rPr lang="da-DK" dirty="0"/>
              <a:t>æt ord på</a:t>
            </a:r>
          </a:p>
          <a:p>
            <a:r>
              <a:rPr lang="da-DK" b="1" dirty="0"/>
              <a:t>N</a:t>
            </a:r>
            <a:r>
              <a:rPr lang="da-DK" dirty="0"/>
              <a:t>ysgerrige spørgsmål</a:t>
            </a:r>
          </a:p>
          <a:p>
            <a:r>
              <a:rPr lang="da-DK" b="1" dirty="0"/>
              <a:t>A</a:t>
            </a:r>
            <a:r>
              <a:rPr lang="da-DK" dirty="0"/>
              <a:t>nerkend og udvid</a:t>
            </a:r>
          </a:p>
          <a:p>
            <a:r>
              <a:rPr lang="da-DK" b="1" dirty="0"/>
              <a:t>K</a:t>
            </a:r>
            <a:r>
              <a:rPr lang="da-DK" dirty="0"/>
              <a:t>nyt til hverdagen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256B8E6-43C4-499C-B4A7-597D81A23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5" y="-1"/>
            <a:ext cx="4905375" cy="686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78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3E0D2-E926-723C-5579-7520EC726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287F554-71E0-A316-5D49-9770D86F91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39F2855-78C9-C322-A7D2-C2C590BFB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44" y="0"/>
            <a:ext cx="115689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224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F2995C-BCCC-8C1D-C76C-84DA82539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D238AA-6705-AA6B-3A42-CAEE6E1540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6B45B04-B548-C861-CC72-FD60719DF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03" y="0"/>
            <a:ext cx="111097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15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1A80C4-D1A6-48A2-8FE6-8C3E8DD3C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To videoer 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F8B015B-97C9-9EFF-0FFA-882542167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3" r="42927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CC8AB94-2D6B-A9B8-2619-EB265336B7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dirty="0" err="1"/>
              <a:t>Mennesker</a:t>
            </a:r>
            <a:r>
              <a:rPr lang="en-US" dirty="0"/>
              <a:t> </a:t>
            </a:r>
            <a:r>
              <a:rPr lang="en-US" dirty="0" err="1"/>
              <a:t>lærer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forskellige</a:t>
            </a:r>
            <a:r>
              <a:rPr lang="en-US" dirty="0"/>
              <a:t> </a:t>
            </a:r>
            <a:r>
              <a:rPr lang="en-US" dirty="0" err="1"/>
              <a:t>måder</a:t>
            </a:r>
            <a:endParaRPr lang="en-US" dirty="0"/>
          </a:p>
          <a:p>
            <a:pPr indent="-228600">
              <a:lnSpc>
                <a:spcPct val="90000"/>
              </a:lnSpc>
            </a:pPr>
            <a:r>
              <a:rPr lang="en-US" dirty="0"/>
              <a:t>To </a:t>
            </a:r>
            <a:r>
              <a:rPr lang="en-US" dirty="0" err="1"/>
              <a:t>videoer</a:t>
            </a:r>
            <a:r>
              <a:rPr lang="en-US" dirty="0"/>
              <a:t> med </a:t>
            </a:r>
            <a:r>
              <a:rPr lang="en-US" dirty="0" err="1"/>
              <a:t>forældre</a:t>
            </a:r>
            <a:r>
              <a:rPr lang="en-US" dirty="0"/>
              <a:t> der </a:t>
            </a:r>
            <a:r>
              <a:rPr lang="en-US" dirty="0" err="1"/>
              <a:t>modellerer</a:t>
            </a:r>
            <a:r>
              <a:rPr lang="en-US" dirty="0"/>
              <a:t> </a:t>
            </a:r>
            <a:r>
              <a:rPr lang="en-US" dirty="0" err="1"/>
              <a:t>sproglig</a:t>
            </a:r>
            <a:r>
              <a:rPr lang="en-US" dirty="0"/>
              <a:t> </a:t>
            </a:r>
            <a:r>
              <a:rPr lang="en-US" dirty="0" err="1"/>
              <a:t>interaktion</a:t>
            </a:r>
            <a:r>
              <a:rPr lang="en-US" dirty="0"/>
              <a:t> med baby. Cirka 2 </a:t>
            </a:r>
            <a:r>
              <a:rPr lang="en-US" dirty="0" err="1"/>
              <a:t>minutter</a:t>
            </a:r>
            <a:endParaRPr lang="en-US" dirty="0"/>
          </a:p>
          <a:p>
            <a:pPr indent="-228600">
              <a:lnSpc>
                <a:spcPct val="90000"/>
              </a:lnSpc>
            </a:pPr>
            <a:r>
              <a:rPr lang="en-US" dirty="0" err="1"/>
              <a:t>Henvis</a:t>
            </a:r>
            <a:r>
              <a:rPr lang="en-US" dirty="0"/>
              <a:t> </a:t>
            </a:r>
            <a:r>
              <a:rPr lang="en-US" dirty="0" err="1"/>
              <a:t>forældre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video, </a:t>
            </a:r>
            <a:r>
              <a:rPr lang="en-US" dirty="0" err="1"/>
              <a:t>eller</a:t>
            </a:r>
            <a:r>
              <a:rPr lang="en-US" dirty="0"/>
              <a:t> se </a:t>
            </a:r>
            <a:r>
              <a:rPr lang="en-US" dirty="0" err="1"/>
              <a:t>sammen</a:t>
            </a:r>
            <a:endParaRPr lang="en-US" dirty="0"/>
          </a:p>
          <a:p>
            <a:pPr marL="1143000" lvl="1" indent="-457200">
              <a:buFont typeface="+mj-lt"/>
              <a:buAutoNum type="arabicPeriod"/>
            </a:pPr>
            <a:r>
              <a:rPr lang="en-US" dirty="0"/>
              <a:t>Baby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cirka</a:t>
            </a:r>
            <a:r>
              <a:rPr lang="en-US" dirty="0"/>
              <a:t> 2½ </a:t>
            </a:r>
            <a:r>
              <a:rPr lang="en-US" dirty="0" err="1"/>
              <a:t>måned</a:t>
            </a:r>
            <a:endParaRPr lang="en-US" dirty="0"/>
          </a:p>
          <a:p>
            <a:pPr marL="1143000" lvl="1" indent="-457200">
              <a:buFont typeface="+mj-lt"/>
              <a:buAutoNum type="arabicPeriod"/>
            </a:pPr>
            <a:r>
              <a:rPr lang="en-US" dirty="0"/>
              <a:t>Baby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cirka</a:t>
            </a:r>
            <a:r>
              <a:rPr lang="en-US" dirty="0"/>
              <a:t> 5 </a:t>
            </a:r>
            <a:r>
              <a:rPr lang="en-US" dirty="0" err="1"/>
              <a:t>måneder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974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B90D06-1F0B-4C95-78D2-C1AF2B991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332"/>
            <a:ext cx="11275031" cy="867930"/>
          </a:xfrm>
        </p:spPr>
        <p:txBody>
          <a:bodyPr/>
          <a:lstStyle/>
          <a:p>
            <a:r>
              <a:rPr lang="da-DK" sz="2800" dirty="0"/>
              <a:t>Video Lauge 2½ md. </a:t>
            </a:r>
            <a:br>
              <a:rPr lang="da-DK" sz="2800" dirty="0"/>
            </a:br>
            <a:r>
              <a:rPr lang="da-DK" sz="2800" b="0" dirty="0"/>
              <a:t>Interaktion. Taleture. Gentagelser. Reagere på barnets signaler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F074213-4289-19ED-66CC-9FD964B603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Lauge1">
            <a:hlinkClick r:id="" action="ppaction://media"/>
            <a:extLst>
              <a:ext uri="{FF2B5EF4-FFF2-40B4-BE49-F238E27FC236}">
                <a16:creationId xmlns:a16="http://schemas.microsoft.com/office/drawing/2014/main" id="{6B8D58FC-5E0E-18DC-F8A9-F5BA4AD6AB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11003" y="1361472"/>
            <a:ext cx="9780997" cy="550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5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6C7B2-6BB8-7E8E-4C8C-7A9C11F1C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B6ECFBD-66CE-A1E6-4C76-C3B0088EB1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Ebba1">
            <a:hlinkClick r:id="" action="ppaction://media"/>
            <a:extLst>
              <a:ext uri="{FF2B5EF4-FFF2-40B4-BE49-F238E27FC236}">
                <a16:creationId xmlns:a16="http://schemas.microsoft.com/office/drawing/2014/main" id="{DF056FD1-2E66-69C1-94A7-6C73AF0D8C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20395" y="1361472"/>
            <a:ext cx="9771605" cy="5496528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2EEC10AA-1AED-3D48-A6A5-D2EB14E37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7567"/>
            <a:ext cx="11275031" cy="1255728"/>
          </a:xfrm>
        </p:spPr>
        <p:txBody>
          <a:bodyPr/>
          <a:lstStyle/>
          <a:p>
            <a:r>
              <a:rPr lang="da-DK" sz="2800" dirty="0"/>
              <a:t>Video Ebba 5 mdr. </a:t>
            </a:r>
            <a:br>
              <a:rPr lang="da-DK" sz="2800" dirty="0"/>
            </a:br>
            <a:r>
              <a:rPr lang="da-DK" sz="2800" b="0" dirty="0"/>
              <a:t>Fælles opmærksomhed. Give barnet tid. Gentage og anerkende lyde. Udvide betydning</a:t>
            </a:r>
          </a:p>
        </p:txBody>
      </p:sp>
    </p:spTree>
    <p:extLst>
      <p:ext uri="{BB962C8B-B14F-4D97-AF65-F5344CB8AC3E}">
        <p14:creationId xmlns:p14="http://schemas.microsoft.com/office/powerpoint/2010/main" val="273594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18414-E835-3887-2497-96F892DAD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BB9490F-2B38-D937-F493-AD89C3ADF2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18387F7-5FB6-A5B0-B95C-8A10A6C8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332"/>
            <a:ext cx="11275031" cy="867930"/>
          </a:xfrm>
        </p:spPr>
        <p:txBody>
          <a:bodyPr/>
          <a:lstStyle/>
          <a:p>
            <a:r>
              <a:rPr lang="da-DK" sz="2800" dirty="0"/>
              <a:t>Video Ebba 5 mdr. </a:t>
            </a:r>
            <a:br>
              <a:rPr lang="da-DK" sz="2800" dirty="0"/>
            </a:br>
            <a:r>
              <a:rPr lang="da-DK" sz="2800" b="0" dirty="0"/>
              <a:t>Sætte ord på. Gør hverdagen sproglig. Gentagelser. Følge opmærksomhed</a:t>
            </a:r>
          </a:p>
        </p:txBody>
      </p:sp>
      <p:pic>
        <p:nvPicPr>
          <p:cNvPr id="2" name="Ebba2">
            <a:hlinkClick r:id="" action="ppaction://media"/>
            <a:extLst>
              <a:ext uri="{FF2B5EF4-FFF2-40B4-BE49-F238E27FC236}">
                <a16:creationId xmlns:a16="http://schemas.microsoft.com/office/drawing/2014/main" id="{B1F79811-3379-CBC6-F6DA-BC6F583E5A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93220" y="1458686"/>
            <a:ext cx="9598780" cy="539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47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BE2D95-2DB7-DF6B-0E9B-01C9DB61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Alle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materialer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kan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findes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hjemmeside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D81E2CB-5484-E581-9D6C-3F582D9B75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" y="2807208"/>
            <a:ext cx="6082380" cy="341071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sz="2000" noProof="0" dirty="0" err="1"/>
              <a:t>Projektet</a:t>
            </a:r>
            <a:r>
              <a:rPr lang="en-US" sz="2000" noProof="0" dirty="0"/>
              <a:t> </a:t>
            </a:r>
            <a:r>
              <a:rPr lang="en-US" sz="2000" noProof="0" dirty="0" err="1"/>
              <a:t>har</a:t>
            </a:r>
            <a:r>
              <a:rPr lang="en-US" sz="2000" noProof="0" dirty="0"/>
              <a:t> to </a:t>
            </a:r>
            <a:r>
              <a:rPr lang="en-US" sz="2000" noProof="0" dirty="0" err="1"/>
              <a:t>næsten</a:t>
            </a:r>
            <a:r>
              <a:rPr lang="en-US" sz="2000" noProof="0" dirty="0"/>
              <a:t> </a:t>
            </a:r>
            <a:r>
              <a:rPr lang="en-US" sz="2000" noProof="0" dirty="0" err="1"/>
              <a:t>identiske</a:t>
            </a:r>
            <a:r>
              <a:rPr lang="en-US" sz="2000" noProof="0" dirty="0"/>
              <a:t> </a:t>
            </a:r>
            <a:r>
              <a:rPr lang="en-US" sz="2000" noProof="0" dirty="0" err="1"/>
              <a:t>hjemmesider</a:t>
            </a:r>
            <a:endParaRPr lang="en-US" sz="2000" noProof="0" dirty="0"/>
          </a:p>
          <a:p>
            <a:pPr indent="-228600">
              <a:lnSpc>
                <a:spcPct val="90000"/>
              </a:lnSpc>
            </a:pPr>
            <a:r>
              <a:rPr lang="en-US" sz="2000" noProof="0" dirty="0" err="1"/>
              <a:t>Én</a:t>
            </a:r>
            <a:r>
              <a:rPr lang="en-US" sz="2000" noProof="0" dirty="0"/>
              <a:t> </a:t>
            </a:r>
            <a:r>
              <a:rPr lang="en-US" sz="2000" noProof="0" dirty="0" err="1"/>
              <a:t>til</a:t>
            </a:r>
            <a:r>
              <a:rPr lang="en-US" sz="2000" noProof="0" dirty="0"/>
              <a:t> </a:t>
            </a:r>
            <a:r>
              <a:rPr lang="en-US" sz="2000" dirty="0" err="1"/>
              <a:t>sundhedsplejersker</a:t>
            </a:r>
            <a:r>
              <a:rPr lang="en-US" sz="2000" dirty="0"/>
              <a:t> i </a:t>
            </a:r>
            <a:r>
              <a:rPr lang="en-US" sz="2000" dirty="0" err="1"/>
              <a:t>indsatsgruppen</a:t>
            </a:r>
            <a:r>
              <a:rPr lang="en-US" sz="2000" dirty="0"/>
              <a:t>: </a:t>
            </a:r>
            <a:r>
              <a:rPr lang="en-US" sz="2000" dirty="0">
                <a:hlinkClick r:id="rId3"/>
              </a:rPr>
              <a:t>https://vi-laerer-sammen.au.dk/sund</a:t>
            </a:r>
            <a:endParaRPr lang="en-US" sz="2000" noProof="0" dirty="0"/>
          </a:p>
          <a:p>
            <a:pPr indent="-228600">
              <a:lnSpc>
                <a:spcPct val="90000"/>
              </a:lnSpc>
            </a:pPr>
            <a:r>
              <a:rPr lang="en-US" sz="2000" noProof="0" dirty="0"/>
              <a:t>Og </a:t>
            </a:r>
            <a:r>
              <a:rPr lang="en-US" sz="2000" dirty="0" err="1"/>
              <a:t>én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forældre</a:t>
            </a:r>
            <a:r>
              <a:rPr lang="en-US" sz="2000" dirty="0"/>
              <a:t> i </a:t>
            </a:r>
            <a:r>
              <a:rPr lang="en-US" sz="2000" dirty="0" err="1"/>
              <a:t>indsatsgruppen</a:t>
            </a:r>
            <a:r>
              <a:rPr lang="en-US" sz="2000" dirty="0"/>
              <a:t>: </a:t>
            </a:r>
            <a:r>
              <a:rPr lang="en-US" sz="2000" dirty="0">
                <a:hlinkClick r:id="rId4"/>
              </a:rPr>
              <a:t>https://vi-laerer-sammen.au.dk/baby</a:t>
            </a:r>
            <a:r>
              <a:rPr lang="en-US" sz="2000" dirty="0"/>
              <a:t> </a:t>
            </a:r>
          </a:p>
          <a:p>
            <a:pPr indent="-228600">
              <a:lnSpc>
                <a:spcPct val="90000"/>
              </a:lnSpc>
            </a:pPr>
            <a:r>
              <a:rPr lang="en-US" sz="2000" noProof="0" dirty="0" err="1"/>
              <a:t>Materialer</a:t>
            </a:r>
            <a:r>
              <a:rPr lang="en-US" sz="2000" noProof="0" dirty="0"/>
              <a:t> der </a:t>
            </a:r>
            <a:r>
              <a:rPr lang="en-US" sz="2000" noProof="0" dirty="0" err="1"/>
              <a:t>kan</a:t>
            </a:r>
            <a:r>
              <a:rPr lang="en-US" sz="2000" noProof="0" dirty="0"/>
              <a:t> </a:t>
            </a:r>
            <a:r>
              <a:rPr lang="en-US" sz="2000" noProof="0" dirty="0" err="1"/>
              <a:t>være</a:t>
            </a:r>
            <a:r>
              <a:rPr lang="en-US" sz="2000" noProof="0" dirty="0"/>
              <a:t> rare at have </a:t>
            </a:r>
            <a:r>
              <a:rPr lang="en-US" sz="2000" noProof="0" dirty="0" err="1"/>
              <a:t>ved</a:t>
            </a:r>
            <a:r>
              <a:rPr lang="en-US" sz="2000" noProof="0" dirty="0"/>
              <a:t> </a:t>
            </a:r>
            <a:r>
              <a:rPr lang="en-US" sz="2000" noProof="0" dirty="0" err="1"/>
              <a:t>hånden</a:t>
            </a:r>
            <a:r>
              <a:rPr lang="en-US" sz="2000" noProof="0" dirty="0"/>
              <a:t>, er </a:t>
            </a:r>
            <a:r>
              <a:rPr lang="en-US" sz="2000" noProof="0" dirty="0" err="1"/>
              <a:t>printet</a:t>
            </a:r>
            <a:endParaRPr lang="en-US" sz="2000" noProof="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588395B-86B1-07DD-CDEE-C3B8101785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194" y="2358592"/>
            <a:ext cx="5354806" cy="301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0656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60370D-ED46-8532-94E0-E1CADB61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41"/>
            <a:ext cx="10563224" cy="618631"/>
          </a:xfrm>
        </p:spPr>
        <p:txBody>
          <a:bodyPr/>
          <a:lstStyle/>
          <a:p>
            <a:r>
              <a:rPr lang="da-DK" dirty="0"/>
              <a:t>SMS-service – én sms hver uge i år 1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5DCDE51-AB64-4B2B-B951-DD19FBA1C5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706562"/>
            <a:ext cx="10563223" cy="4182174"/>
          </a:xfrm>
        </p:spPr>
        <p:txBody>
          <a:bodyPr/>
          <a:lstStyle/>
          <a:p>
            <a:r>
              <a:rPr lang="da-DK" dirty="0"/>
              <a:t>Forældre skal opfordres – af jer – til at tilmelde sig en SMS-service</a:t>
            </a:r>
          </a:p>
          <a:p>
            <a:r>
              <a:rPr lang="da-DK" dirty="0"/>
              <a:t>QR-kode på folder viser til hjemmesiden for forældre</a:t>
            </a:r>
          </a:p>
          <a:p>
            <a:r>
              <a:rPr lang="da-DK" dirty="0"/>
              <a:t>SMS’er skal minde forældre om de vigtige daglige samtaler med barnet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83D0597-2D87-6A47-6DAD-FFF8CFD4A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" y="3572145"/>
            <a:ext cx="6585985" cy="315858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C4916A54-7939-2F43-192E-3E3F11E40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47031">
            <a:off x="5951193" y="4031510"/>
            <a:ext cx="5660233" cy="22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424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B3EE16-EAF4-D455-4868-AC33E5362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41"/>
            <a:ext cx="10563224" cy="618631"/>
          </a:xfrm>
        </p:spPr>
        <p:txBody>
          <a:bodyPr/>
          <a:lstStyle/>
          <a:p>
            <a:r>
              <a:rPr lang="da-DK" dirty="0"/>
              <a:t>Fra hjemmesiden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56CC888-E8FD-F911-7AA9-626872F19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8B4753F-FFEE-576D-FE3E-37582FA51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66" y="1590448"/>
            <a:ext cx="11696528" cy="395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62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A425D198-7F85-C006-0A64-413699FAA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210" y="561845"/>
            <a:ext cx="5033665" cy="6052121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28F68EE1-644A-8343-611C-23FFD341CF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8421"/>
          <a:stretch>
            <a:fillRect/>
          </a:stretch>
        </p:blipFill>
        <p:spPr>
          <a:xfrm>
            <a:off x="2078620" y="20838"/>
            <a:ext cx="6382037" cy="82797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82307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302F2-3A0E-4A61-D179-6EC5471A9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CC4C01E7-3885-C070-283E-BB1B3EBA4D10}"/>
              </a:ext>
            </a:extLst>
          </p:cNvPr>
          <p:cNvSpPr txBox="1"/>
          <p:nvPr/>
        </p:nvSpPr>
        <p:spPr>
          <a:xfrm>
            <a:off x="0" y="221912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Tosprogede familier</a:t>
            </a:r>
          </a:p>
        </p:txBody>
      </p:sp>
    </p:spTree>
    <p:extLst>
      <p:ext uri="{BB962C8B-B14F-4D97-AF65-F5344CB8AC3E}">
        <p14:creationId xmlns:p14="http://schemas.microsoft.com/office/powerpoint/2010/main" val="32563323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1ECA0B14-F70A-C915-A64E-264B016D2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41"/>
            <a:ext cx="10563224" cy="618631"/>
          </a:xfrm>
        </p:spPr>
        <p:txBody>
          <a:bodyPr/>
          <a:lstStyle/>
          <a:p>
            <a:r>
              <a:rPr lang="da-DK" dirty="0"/>
              <a:t>Tosprogede familier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CA92A56-BD73-A5BC-45C2-49EC3E221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750" y="1706561"/>
            <a:ext cx="10856674" cy="5005524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>
              <a:lnSpc>
                <a:spcPct val="90000"/>
              </a:lnSpc>
            </a:pPr>
            <a:r>
              <a:rPr lang="da-DK" sz="2000" dirty="0"/>
              <a:t>Simultant tosproget barn: en dansksproget forælder, og en ikke-dansksprog</a:t>
            </a:r>
          </a:p>
          <a:p>
            <a:pPr indent="-228600">
              <a:lnSpc>
                <a:spcPct val="90000"/>
              </a:lnSpc>
            </a:pPr>
            <a:r>
              <a:rPr lang="da-DK" sz="2000" dirty="0"/>
              <a:t>Børn kan sagtens lære to sprog på én gang. To modersmål/førstesprog</a:t>
            </a:r>
          </a:p>
          <a:p>
            <a:pPr lvl="1" indent="-228600"/>
            <a:endParaRPr lang="da-DK" sz="2000" dirty="0"/>
          </a:p>
          <a:p>
            <a:pPr indent="-228600">
              <a:lnSpc>
                <a:spcPct val="90000"/>
              </a:lnSpc>
            </a:pPr>
            <a:r>
              <a:rPr lang="da-DK" sz="2000" dirty="0"/>
              <a:t>Sekventielt tosproget barn: to ikke-dansksprogede</a:t>
            </a:r>
          </a:p>
          <a:p>
            <a:pPr indent="-228600">
              <a:lnSpc>
                <a:spcPct val="90000"/>
              </a:lnSpc>
            </a:pPr>
            <a:r>
              <a:rPr lang="da-DK" sz="2000" dirty="0"/>
              <a:t>Lærer først et andet modersmål end dansk</a:t>
            </a:r>
          </a:p>
          <a:p>
            <a:pPr indent="-228600">
              <a:lnSpc>
                <a:spcPct val="90000"/>
              </a:lnSpc>
            </a:pPr>
            <a:r>
              <a:rPr lang="da-DK" sz="2000" dirty="0"/>
              <a:t>Lærer typisk dansk senere i dagtilbud</a:t>
            </a:r>
          </a:p>
          <a:p>
            <a:pPr indent="-228600">
              <a:lnSpc>
                <a:spcPct val="90000"/>
              </a:lnSpc>
            </a:pPr>
            <a:r>
              <a:rPr lang="da-DK" sz="2000" dirty="0"/>
              <a:t>Forældre opfordres til at tale det sprog</a:t>
            </a:r>
            <a:br>
              <a:rPr lang="da-DK" sz="2000" dirty="0"/>
            </a:br>
            <a:r>
              <a:rPr lang="da-DK" sz="2000" dirty="0"/>
              <a:t>med barnet som falder dem mest naturligt</a:t>
            </a:r>
          </a:p>
          <a:p>
            <a:pPr indent="-228600">
              <a:lnSpc>
                <a:spcPct val="90000"/>
              </a:lnSpc>
            </a:pPr>
            <a:r>
              <a:rPr lang="da-DK" sz="2000" dirty="0"/>
              <a:t>Velfunderet arabisk, ukrainsk osv. er bedre for</a:t>
            </a:r>
            <a:br>
              <a:rPr lang="da-DK" sz="2000" dirty="0"/>
            </a:br>
            <a:r>
              <a:rPr lang="da-DK" sz="2000" dirty="0"/>
              <a:t>senere dansktilegnelse end et usikkert dansk </a:t>
            </a:r>
            <a:br>
              <a:rPr lang="da-DK" sz="2000" dirty="0"/>
            </a:br>
            <a:r>
              <a:rPr lang="da-DK" sz="2000" dirty="0"/>
              <a:t>sprog lært af forældre som ikke taler det godt – </a:t>
            </a:r>
            <a:br>
              <a:rPr lang="da-DK" sz="2000" dirty="0"/>
            </a:br>
            <a:r>
              <a:rPr lang="da-DK" sz="2000" dirty="0"/>
              <a:t>og måske derfor heller ikke meget</a:t>
            </a:r>
            <a:br>
              <a:rPr lang="da-DK" sz="2000" dirty="0"/>
            </a:br>
            <a:br>
              <a:rPr lang="da-DK" sz="2000" dirty="0"/>
            </a:br>
            <a:endParaRPr lang="en-US" sz="2000" dirty="0"/>
          </a:p>
          <a:p>
            <a:pPr marL="138113" lvl="1" indent="-2286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en-US" sz="2000" b="1" dirty="0"/>
          </a:p>
          <a:p>
            <a:pPr marL="0" indent="-228600">
              <a:lnSpc>
                <a:spcPct val="90000"/>
              </a:lnSpc>
            </a:pPr>
            <a:endParaRPr lang="en-US" sz="2000" dirty="0"/>
          </a:p>
          <a:p>
            <a:pPr indent="-228600">
              <a:lnSpc>
                <a:spcPct val="90000"/>
              </a:lnSpc>
            </a:pPr>
            <a:endParaRPr lang="en-US" sz="2000" dirty="0"/>
          </a:p>
          <a:p>
            <a:pPr indent="-228600">
              <a:lnSpc>
                <a:spcPct val="90000"/>
              </a:lnSpc>
            </a:pPr>
            <a:endParaRPr lang="en-US" sz="2000" dirty="0"/>
          </a:p>
          <a:p>
            <a:pPr indent="-228600">
              <a:lnSpc>
                <a:spcPct val="90000"/>
              </a:lnSpc>
            </a:pPr>
            <a:endParaRPr lang="en-US" sz="2000" dirty="0"/>
          </a:p>
          <a:p>
            <a:pPr indent="-228600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F5BF21B-F250-1461-A256-6ABD01C5E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504" y="2486025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7683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D82C2-7D49-F281-0029-CA1A4A0D0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41"/>
            <a:ext cx="10563224" cy="618631"/>
          </a:xfrm>
        </p:spPr>
        <p:txBody>
          <a:bodyPr/>
          <a:lstStyle/>
          <a:p>
            <a:r>
              <a:rPr lang="da-DK" dirty="0"/>
              <a:t>Tosprogede familier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499B0A9-A056-AFE0-6FC1-0E1ADA9C7E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706561"/>
            <a:ext cx="10563223" cy="4722231"/>
          </a:xfrm>
        </p:spPr>
        <p:txBody>
          <a:bodyPr>
            <a:normAutofit/>
          </a:bodyPr>
          <a:lstStyle/>
          <a:p>
            <a:r>
              <a:rPr lang="da-DK" dirty="0"/>
              <a:t>Et stærkt hjemmelæringsmiljø er en beskyttende faktor</a:t>
            </a:r>
          </a:p>
          <a:p>
            <a:r>
              <a:rPr lang="da-DK" dirty="0"/>
              <a:t>Et svagt hjemmelæringsmiljø er en ekstra risikofaktor</a:t>
            </a:r>
          </a:p>
          <a:p>
            <a:r>
              <a:rPr lang="da-DK" dirty="0"/>
              <a:t>Kulturelle forskelle: Ikke almindeligt i alle kulturer at tale meget med babyer</a:t>
            </a:r>
          </a:p>
          <a:p>
            <a:r>
              <a:rPr lang="da-DK" dirty="0"/>
              <a:t>Børn lærer sprog alligevel</a:t>
            </a:r>
          </a:p>
          <a:p>
            <a:r>
              <a:rPr lang="da-DK" dirty="0"/>
              <a:t>Men opvækst i Danmark stiller store krav til sprog som basis for læring – nødvendigt at komme godt fra start </a:t>
            </a:r>
          </a:p>
          <a:p>
            <a:r>
              <a:rPr lang="da-DK" dirty="0"/>
              <a:t>Forskning viser at mangel på kulturel forståelse og sensitivitet er den primære barriere for en succesfuld kontakt mellem immigrantfamilier og sundhedspersonale</a:t>
            </a:r>
          </a:p>
          <a:p>
            <a:r>
              <a:rPr lang="da-DK" dirty="0"/>
              <a:t>Balancegang at styrke forældres mestringsevne med respekt for kulturelle forskelle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267592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A7E56-4906-BBC3-8B7F-4EAE9D6F9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1BC6A4-76A9-2139-9A37-F97252A3F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40080"/>
            <a:ext cx="5439041" cy="10145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Refleksion  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EAE59C6-C2DC-8A67-9A01-5BF36FEBFE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" y="2660904"/>
            <a:ext cx="4818888" cy="39959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</a:pPr>
            <a:endParaRPr lang="en-US" sz="2400" dirty="0"/>
          </a:p>
          <a:p>
            <a:pPr marL="114300" indent="0">
              <a:lnSpc>
                <a:spcPct val="90000"/>
              </a:lnSpc>
              <a:buNone/>
            </a:pPr>
            <a:endParaRPr lang="en-US" sz="2400" dirty="0"/>
          </a:p>
        </p:txBody>
      </p:sp>
      <p:grpSp>
        <p:nvGrpSpPr>
          <p:cNvPr id="15" name="Group 179">
            <a:extLst>
              <a:ext uri="{FF2B5EF4-FFF2-40B4-BE49-F238E27FC236}">
                <a16:creationId xmlns:a16="http://schemas.microsoft.com/office/drawing/2014/main" id="{D2AD149B-D597-C6BD-1B42-A0427F2E6D27}"/>
              </a:ext>
            </a:extLst>
          </p:cNvPr>
          <p:cNvGrpSpPr/>
          <p:nvPr/>
        </p:nvGrpSpPr>
        <p:grpSpPr>
          <a:xfrm>
            <a:off x="6185648" y="247426"/>
            <a:ext cx="5815082" cy="6409406"/>
            <a:chOff x="2005162" y="8343799"/>
            <a:chExt cx="883965" cy="818642"/>
          </a:xfrm>
        </p:grpSpPr>
        <p:sp>
          <p:nvSpPr>
            <p:cNvPr id="16" name="Graphic 7">
              <a:extLst>
                <a:ext uri="{FF2B5EF4-FFF2-40B4-BE49-F238E27FC236}">
                  <a16:creationId xmlns:a16="http://schemas.microsoft.com/office/drawing/2014/main" id="{5DCC9D7F-C102-B624-4194-F48273399441}"/>
                </a:ext>
              </a:extLst>
            </p:cNvPr>
            <p:cNvSpPr/>
            <p:nvPr/>
          </p:nvSpPr>
          <p:spPr>
            <a:xfrm flipV="1">
              <a:off x="2424467" y="8343799"/>
              <a:ext cx="464660" cy="296369"/>
            </a:xfrm>
            <a:custGeom>
              <a:avLst/>
              <a:gdLst>
                <a:gd name="connsiteX0" fmla="*/ 465255 w 464660"/>
                <a:gd name="connsiteY0" fmla="*/ 148503 h 296369"/>
                <a:gd name="connsiteX1" fmla="*/ 232921 w 464660"/>
                <a:gd name="connsiteY1" fmla="*/ 318 h 296369"/>
                <a:gd name="connsiteX2" fmla="*/ 594 w 464660"/>
                <a:gd name="connsiteY2" fmla="*/ 148503 h 296369"/>
                <a:gd name="connsiteX3" fmla="*/ 232921 w 464660"/>
                <a:gd name="connsiteY3" fmla="*/ 296688 h 296369"/>
                <a:gd name="connsiteX4" fmla="*/ 465255 w 464660"/>
                <a:gd name="connsiteY4" fmla="*/ 148503 h 29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660" h="296369">
                  <a:moveTo>
                    <a:pt x="465255" y="148503"/>
                  </a:moveTo>
                  <a:cubicBezTo>
                    <a:pt x="465255" y="66663"/>
                    <a:pt x="361236" y="318"/>
                    <a:pt x="232921" y="318"/>
                  </a:cubicBezTo>
                  <a:cubicBezTo>
                    <a:pt x="104614" y="318"/>
                    <a:pt x="594" y="66663"/>
                    <a:pt x="594" y="148503"/>
                  </a:cubicBezTo>
                  <a:cubicBezTo>
                    <a:pt x="594" y="230344"/>
                    <a:pt x="104614" y="296688"/>
                    <a:pt x="232921" y="296688"/>
                  </a:cubicBezTo>
                  <a:cubicBezTo>
                    <a:pt x="361236" y="296688"/>
                    <a:pt x="465255" y="230344"/>
                    <a:pt x="465255" y="148503"/>
                  </a:cubicBezTo>
                </a:path>
              </a:pathLst>
            </a:custGeom>
            <a:solidFill>
              <a:srgbClr val="D1E0F3"/>
            </a:solidFill>
            <a:ln w="73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17" name="Graphic 7">
              <a:extLst>
                <a:ext uri="{FF2B5EF4-FFF2-40B4-BE49-F238E27FC236}">
                  <a16:creationId xmlns:a16="http://schemas.microsoft.com/office/drawing/2014/main" id="{DFE566A5-5758-5727-DB8A-6C8835AF3F71}"/>
                </a:ext>
              </a:extLst>
            </p:cNvPr>
            <p:cNvSpPr/>
            <p:nvPr/>
          </p:nvSpPr>
          <p:spPr>
            <a:xfrm flipV="1">
              <a:off x="2538238" y="8616290"/>
              <a:ext cx="139061" cy="105346"/>
            </a:xfrm>
            <a:custGeom>
              <a:avLst/>
              <a:gdLst>
                <a:gd name="connsiteX0" fmla="*/ 53930 w 139061"/>
                <a:gd name="connsiteY0" fmla="*/ 105704 h 105346"/>
                <a:gd name="connsiteX1" fmla="*/ 552 w 139061"/>
                <a:gd name="connsiteY1" fmla="*/ 358 h 105346"/>
                <a:gd name="connsiteX2" fmla="*/ 139613 w 139061"/>
                <a:gd name="connsiteY2" fmla="*/ 104303 h 10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061" h="105346">
                  <a:moveTo>
                    <a:pt x="53930" y="105704"/>
                  </a:moveTo>
                  <a:lnTo>
                    <a:pt x="552" y="358"/>
                  </a:lnTo>
                  <a:lnTo>
                    <a:pt x="139613" y="104303"/>
                  </a:lnTo>
                  <a:close/>
                </a:path>
              </a:pathLst>
            </a:custGeom>
            <a:solidFill>
              <a:srgbClr val="D1E0F3"/>
            </a:solidFill>
            <a:ln w="73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18" name="Graphic 7">
              <a:extLst>
                <a:ext uri="{FF2B5EF4-FFF2-40B4-BE49-F238E27FC236}">
                  <a16:creationId xmlns:a16="http://schemas.microsoft.com/office/drawing/2014/main" id="{38318B8E-98C6-7D83-62D5-D06A395170D1}"/>
                </a:ext>
              </a:extLst>
            </p:cNvPr>
            <p:cNvSpPr/>
            <p:nvPr/>
          </p:nvSpPr>
          <p:spPr>
            <a:xfrm flipV="1">
              <a:off x="2574293" y="8471615"/>
              <a:ext cx="29495" cy="29502"/>
            </a:xfrm>
            <a:custGeom>
              <a:avLst/>
              <a:gdLst>
                <a:gd name="connsiteX0" fmla="*/ 30048 w 29495"/>
                <a:gd name="connsiteY0" fmla="*/ 15069 h 29502"/>
                <a:gd name="connsiteX1" fmla="*/ 15297 w 29495"/>
                <a:gd name="connsiteY1" fmla="*/ 317 h 29502"/>
                <a:gd name="connsiteX2" fmla="*/ 553 w 29495"/>
                <a:gd name="connsiteY2" fmla="*/ 15069 h 29502"/>
                <a:gd name="connsiteX3" fmla="*/ 15297 w 29495"/>
                <a:gd name="connsiteY3" fmla="*/ 29820 h 29502"/>
                <a:gd name="connsiteX4" fmla="*/ 30048 w 29495"/>
                <a:gd name="connsiteY4" fmla="*/ 15069 h 2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95" h="29502">
                  <a:moveTo>
                    <a:pt x="30048" y="15069"/>
                  </a:moveTo>
                  <a:cubicBezTo>
                    <a:pt x="30048" y="6926"/>
                    <a:pt x="23447" y="317"/>
                    <a:pt x="15297" y="317"/>
                  </a:cubicBezTo>
                  <a:cubicBezTo>
                    <a:pt x="7154" y="317"/>
                    <a:pt x="553" y="6926"/>
                    <a:pt x="553" y="15069"/>
                  </a:cubicBezTo>
                  <a:cubicBezTo>
                    <a:pt x="553" y="23211"/>
                    <a:pt x="7154" y="29820"/>
                    <a:pt x="15297" y="29820"/>
                  </a:cubicBezTo>
                  <a:cubicBezTo>
                    <a:pt x="23447" y="29820"/>
                    <a:pt x="30048" y="23211"/>
                    <a:pt x="30048" y="15069"/>
                  </a:cubicBezTo>
                </a:path>
              </a:pathLst>
            </a:custGeom>
            <a:solidFill>
              <a:srgbClr val="7289A7"/>
            </a:solidFill>
            <a:ln w="73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19" name="Graphic 7">
              <a:extLst>
                <a:ext uri="{FF2B5EF4-FFF2-40B4-BE49-F238E27FC236}">
                  <a16:creationId xmlns:a16="http://schemas.microsoft.com/office/drawing/2014/main" id="{49BFA55B-52B9-AE83-AFA6-5EAF4F50FFE8}"/>
                </a:ext>
              </a:extLst>
            </p:cNvPr>
            <p:cNvSpPr/>
            <p:nvPr/>
          </p:nvSpPr>
          <p:spPr>
            <a:xfrm flipV="1">
              <a:off x="2632344" y="8471615"/>
              <a:ext cx="29502" cy="29502"/>
            </a:xfrm>
            <a:custGeom>
              <a:avLst/>
              <a:gdLst>
                <a:gd name="connsiteX0" fmla="*/ 30066 w 29502"/>
                <a:gd name="connsiteY0" fmla="*/ 15069 h 29502"/>
                <a:gd name="connsiteX1" fmla="*/ 15315 w 29502"/>
                <a:gd name="connsiteY1" fmla="*/ 317 h 29502"/>
                <a:gd name="connsiteX2" fmla="*/ 563 w 29502"/>
                <a:gd name="connsiteY2" fmla="*/ 15069 h 29502"/>
                <a:gd name="connsiteX3" fmla="*/ 15315 w 29502"/>
                <a:gd name="connsiteY3" fmla="*/ 29820 h 29502"/>
                <a:gd name="connsiteX4" fmla="*/ 30066 w 29502"/>
                <a:gd name="connsiteY4" fmla="*/ 15069 h 2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02" h="29502">
                  <a:moveTo>
                    <a:pt x="30066" y="15069"/>
                  </a:moveTo>
                  <a:cubicBezTo>
                    <a:pt x="30066" y="6926"/>
                    <a:pt x="23457" y="317"/>
                    <a:pt x="15315" y="317"/>
                  </a:cubicBezTo>
                  <a:cubicBezTo>
                    <a:pt x="7172" y="317"/>
                    <a:pt x="563" y="6926"/>
                    <a:pt x="563" y="15069"/>
                  </a:cubicBezTo>
                  <a:cubicBezTo>
                    <a:pt x="563" y="23211"/>
                    <a:pt x="7172" y="29820"/>
                    <a:pt x="15315" y="29820"/>
                  </a:cubicBezTo>
                  <a:cubicBezTo>
                    <a:pt x="23457" y="29820"/>
                    <a:pt x="30066" y="23211"/>
                    <a:pt x="30066" y="15069"/>
                  </a:cubicBezTo>
                </a:path>
              </a:pathLst>
            </a:custGeom>
            <a:solidFill>
              <a:srgbClr val="7289A7"/>
            </a:solidFill>
            <a:ln w="73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0" name="Graphic 7">
              <a:extLst>
                <a:ext uri="{FF2B5EF4-FFF2-40B4-BE49-F238E27FC236}">
                  <a16:creationId xmlns:a16="http://schemas.microsoft.com/office/drawing/2014/main" id="{E8D83CE1-CDBD-61C7-EDCB-3305F7AC54B1}"/>
                </a:ext>
              </a:extLst>
            </p:cNvPr>
            <p:cNvSpPr/>
            <p:nvPr/>
          </p:nvSpPr>
          <p:spPr>
            <a:xfrm flipV="1">
              <a:off x="2690406" y="8471615"/>
              <a:ext cx="29495" cy="29502"/>
            </a:xfrm>
            <a:custGeom>
              <a:avLst/>
              <a:gdLst>
                <a:gd name="connsiteX0" fmla="*/ 30069 w 29495"/>
                <a:gd name="connsiteY0" fmla="*/ 15069 h 29502"/>
                <a:gd name="connsiteX1" fmla="*/ 15318 w 29495"/>
                <a:gd name="connsiteY1" fmla="*/ 317 h 29502"/>
                <a:gd name="connsiteX2" fmla="*/ 574 w 29495"/>
                <a:gd name="connsiteY2" fmla="*/ 15069 h 29502"/>
                <a:gd name="connsiteX3" fmla="*/ 15318 w 29495"/>
                <a:gd name="connsiteY3" fmla="*/ 29820 h 29502"/>
                <a:gd name="connsiteX4" fmla="*/ 30069 w 29495"/>
                <a:gd name="connsiteY4" fmla="*/ 15069 h 2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95" h="29502">
                  <a:moveTo>
                    <a:pt x="30069" y="15069"/>
                  </a:moveTo>
                  <a:cubicBezTo>
                    <a:pt x="30069" y="6926"/>
                    <a:pt x="23468" y="317"/>
                    <a:pt x="15318" y="317"/>
                  </a:cubicBezTo>
                  <a:cubicBezTo>
                    <a:pt x="7175" y="317"/>
                    <a:pt x="574" y="6926"/>
                    <a:pt x="574" y="15069"/>
                  </a:cubicBezTo>
                  <a:cubicBezTo>
                    <a:pt x="574" y="23211"/>
                    <a:pt x="7175" y="29820"/>
                    <a:pt x="15318" y="29820"/>
                  </a:cubicBezTo>
                  <a:cubicBezTo>
                    <a:pt x="23468" y="29820"/>
                    <a:pt x="30069" y="23211"/>
                    <a:pt x="30069" y="15069"/>
                  </a:cubicBezTo>
                </a:path>
              </a:pathLst>
            </a:custGeom>
            <a:solidFill>
              <a:srgbClr val="7289A7"/>
            </a:solidFill>
            <a:ln w="73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1" name="Graphic 7">
              <a:extLst>
                <a:ext uri="{FF2B5EF4-FFF2-40B4-BE49-F238E27FC236}">
                  <a16:creationId xmlns:a16="http://schemas.microsoft.com/office/drawing/2014/main" id="{405E3909-539E-E91D-25B5-766F53257584}"/>
                </a:ext>
              </a:extLst>
            </p:cNvPr>
            <p:cNvSpPr/>
            <p:nvPr/>
          </p:nvSpPr>
          <p:spPr>
            <a:xfrm flipV="1">
              <a:off x="2005162" y="8697169"/>
              <a:ext cx="572183" cy="364948"/>
            </a:xfrm>
            <a:custGeom>
              <a:avLst/>
              <a:gdLst>
                <a:gd name="connsiteX0" fmla="*/ 458 w 572183"/>
                <a:gd name="connsiteY0" fmla="*/ 182863 h 364948"/>
                <a:gd name="connsiteX1" fmla="*/ 286553 w 572183"/>
                <a:gd name="connsiteY1" fmla="*/ 388 h 364948"/>
                <a:gd name="connsiteX2" fmla="*/ 572641 w 572183"/>
                <a:gd name="connsiteY2" fmla="*/ 182863 h 364948"/>
                <a:gd name="connsiteX3" fmla="*/ 286553 w 572183"/>
                <a:gd name="connsiteY3" fmla="*/ 365337 h 364948"/>
                <a:gd name="connsiteX4" fmla="*/ 458 w 572183"/>
                <a:gd name="connsiteY4" fmla="*/ 182863 h 364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183" h="364948">
                  <a:moveTo>
                    <a:pt x="458" y="182863"/>
                  </a:moveTo>
                  <a:cubicBezTo>
                    <a:pt x="458" y="82082"/>
                    <a:pt x="128544" y="388"/>
                    <a:pt x="286553" y="388"/>
                  </a:cubicBezTo>
                  <a:cubicBezTo>
                    <a:pt x="444555" y="388"/>
                    <a:pt x="572641" y="82082"/>
                    <a:pt x="572641" y="182863"/>
                  </a:cubicBezTo>
                  <a:cubicBezTo>
                    <a:pt x="572641" y="283637"/>
                    <a:pt x="444555" y="365337"/>
                    <a:pt x="286553" y="365337"/>
                  </a:cubicBezTo>
                  <a:cubicBezTo>
                    <a:pt x="128544" y="365337"/>
                    <a:pt x="458" y="283637"/>
                    <a:pt x="458" y="182863"/>
                  </a:cubicBezTo>
                </a:path>
              </a:pathLst>
            </a:custGeom>
            <a:solidFill>
              <a:srgbClr val="D1E0F3"/>
            </a:solidFill>
            <a:ln w="73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2" name="Graphic 7">
              <a:extLst>
                <a:ext uri="{FF2B5EF4-FFF2-40B4-BE49-F238E27FC236}">
                  <a16:creationId xmlns:a16="http://schemas.microsoft.com/office/drawing/2014/main" id="{EDD729E9-FBA4-A3B3-B094-7B9B22FC61B7}"/>
                </a:ext>
              </a:extLst>
            </p:cNvPr>
            <p:cNvSpPr/>
            <p:nvPr/>
          </p:nvSpPr>
          <p:spPr>
            <a:xfrm flipV="1">
              <a:off x="2266010" y="9032718"/>
              <a:ext cx="171233" cy="129723"/>
            </a:xfrm>
            <a:custGeom>
              <a:avLst/>
              <a:gdLst>
                <a:gd name="connsiteX0" fmla="*/ 106020 w 171233"/>
                <a:gd name="connsiteY0" fmla="*/ 130160 h 129723"/>
                <a:gd name="connsiteX1" fmla="*/ 171744 w 171233"/>
                <a:gd name="connsiteY1" fmla="*/ 437 h 129723"/>
                <a:gd name="connsiteX2" fmla="*/ 510 w 171233"/>
                <a:gd name="connsiteY2" fmla="*/ 128434 h 129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233" h="129723">
                  <a:moveTo>
                    <a:pt x="106020" y="130160"/>
                  </a:moveTo>
                  <a:lnTo>
                    <a:pt x="171744" y="437"/>
                  </a:lnTo>
                  <a:lnTo>
                    <a:pt x="510" y="128434"/>
                  </a:lnTo>
                  <a:close/>
                </a:path>
              </a:pathLst>
            </a:custGeom>
            <a:solidFill>
              <a:srgbClr val="D1E0F3"/>
            </a:solidFill>
            <a:ln w="73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3" name="Graphic 7">
              <a:extLst>
                <a:ext uri="{FF2B5EF4-FFF2-40B4-BE49-F238E27FC236}">
                  <a16:creationId xmlns:a16="http://schemas.microsoft.com/office/drawing/2014/main" id="{5A212F1A-4DE1-E7E1-5A1F-FA4EBB28E96E}"/>
                </a:ext>
              </a:extLst>
            </p:cNvPr>
            <p:cNvSpPr/>
            <p:nvPr/>
          </p:nvSpPr>
          <p:spPr>
            <a:xfrm flipV="1">
              <a:off x="2356530" y="8854562"/>
              <a:ext cx="36325" cy="36325"/>
            </a:xfrm>
            <a:custGeom>
              <a:avLst/>
              <a:gdLst>
                <a:gd name="connsiteX0" fmla="*/ 510 w 36325"/>
                <a:gd name="connsiteY0" fmla="*/ 18546 h 36325"/>
                <a:gd name="connsiteX1" fmla="*/ 18668 w 36325"/>
                <a:gd name="connsiteY1" fmla="*/ 387 h 36325"/>
                <a:gd name="connsiteX2" fmla="*/ 36835 w 36325"/>
                <a:gd name="connsiteY2" fmla="*/ 18546 h 36325"/>
                <a:gd name="connsiteX3" fmla="*/ 18668 w 36325"/>
                <a:gd name="connsiteY3" fmla="*/ 36712 h 36325"/>
                <a:gd name="connsiteX4" fmla="*/ 510 w 36325"/>
                <a:gd name="connsiteY4" fmla="*/ 18546 h 3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5" h="36325">
                  <a:moveTo>
                    <a:pt x="510" y="18546"/>
                  </a:moveTo>
                  <a:cubicBezTo>
                    <a:pt x="510" y="8523"/>
                    <a:pt x="8645" y="387"/>
                    <a:pt x="18668" y="387"/>
                  </a:cubicBezTo>
                  <a:cubicBezTo>
                    <a:pt x="28699" y="387"/>
                    <a:pt x="36835" y="8523"/>
                    <a:pt x="36835" y="18546"/>
                  </a:cubicBezTo>
                  <a:cubicBezTo>
                    <a:pt x="36835" y="28577"/>
                    <a:pt x="28699" y="36712"/>
                    <a:pt x="18668" y="36712"/>
                  </a:cubicBezTo>
                  <a:cubicBezTo>
                    <a:pt x="8645" y="36712"/>
                    <a:pt x="510" y="28577"/>
                    <a:pt x="510" y="18546"/>
                  </a:cubicBezTo>
                </a:path>
              </a:pathLst>
            </a:custGeom>
            <a:solidFill>
              <a:srgbClr val="7289A7"/>
            </a:solidFill>
            <a:ln w="73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4" name="Graphic 7">
              <a:extLst>
                <a:ext uri="{FF2B5EF4-FFF2-40B4-BE49-F238E27FC236}">
                  <a16:creationId xmlns:a16="http://schemas.microsoft.com/office/drawing/2014/main" id="{5CC392AD-A15C-3CDF-F9D2-1AC72D93718F}"/>
                </a:ext>
              </a:extLst>
            </p:cNvPr>
            <p:cNvSpPr/>
            <p:nvPr/>
          </p:nvSpPr>
          <p:spPr>
            <a:xfrm flipV="1">
              <a:off x="2285038" y="8854562"/>
              <a:ext cx="36325" cy="36325"/>
            </a:xfrm>
            <a:custGeom>
              <a:avLst/>
              <a:gdLst>
                <a:gd name="connsiteX0" fmla="*/ 497 w 36325"/>
                <a:gd name="connsiteY0" fmla="*/ 18546 h 36325"/>
                <a:gd name="connsiteX1" fmla="*/ 18656 w 36325"/>
                <a:gd name="connsiteY1" fmla="*/ 387 h 36325"/>
                <a:gd name="connsiteX2" fmla="*/ 36822 w 36325"/>
                <a:gd name="connsiteY2" fmla="*/ 18546 h 36325"/>
                <a:gd name="connsiteX3" fmla="*/ 18656 w 36325"/>
                <a:gd name="connsiteY3" fmla="*/ 36712 h 36325"/>
                <a:gd name="connsiteX4" fmla="*/ 497 w 36325"/>
                <a:gd name="connsiteY4" fmla="*/ 18546 h 3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5" h="36325">
                  <a:moveTo>
                    <a:pt x="497" y="18546"/>
                  </a:moveTo>
                  <a:cubicBezTo>
                    <a:pt x="497" y="8523"/>
                    <a:pt x="8632" y="387"/>
                    <a:pt x="18656" y="387"/>
                  </a:cubicBezTo>
                  <a:cubicBezTo>
                    <a:pt x="28686" y="387"/>
                    <a:pt x="36822" y="8523"/>
                    <a:pt x="36822" y="18546"/>
                  </a:cubicBezTo>
                  <a:cubicBezTo>
                    <a:pt x="36822" y="28577"/>
                    <a:pt x="28686" y="36712"/>
                    <a:pt x="18656" y="36712"/>
                  </a:cubicBezTo>
                  <a:cubicBezTo>
                    <a:pt x="8632" y="36712"/>
                    <a:pt x="497" y="28577"/>
                    <a:pt x="497" y="18546"/>
                  </a:cubicBezTo>
                </a:path>
              </a:pathLst>
            </a:custGeom>
            <a:solidFill>
              <a:srgbClr val="7289A7"/>
            </a:solidFill>
            <a:ln w="73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25" name="Graphic 7">
              <a:extLst>
                <a:ext uri="{FF2B5EF4-FFF2-40B4-BE49-F238E27FC236}">
                  <a16:creationId xmlns:a16="http://schemas.microsoft.com/office/drawing/2014/main" id="{40B70AA8-61B1-CD63-962A-8F9016C53F40}"/>
                </a:ext>
              </a:extLst>
            </p:cNvPr>
            <p:cNvSpPr/>
            <p:nvPr/>
          </p:nvSpPr>
          <p:spPr>
            <a:xfrm flipV="1">
              <a:off x="2213547" y="8854562"/>
              <a:ext cx="36325" cy="36325"/>
            </a:xfrm>
            <a:custGeom>
              <a:avLst/>
              <a:gdLst>
                <a:gd name="connsiteX0" fmla="*/ 484 w 36325"/>
                <a:gd name="connsiteY0" fmla="*/ 18546 h 36325"/>
                <a:gd name="connsiteX1" fmla="*/ 18643 w 36325"/>
                <a:gd name="connsiteY1" fmla="*/ 387 h 36325"/>
                <a:gd name="connsiteX2" fmla="*/ 36809 w 36325"/>
                <a:gd name="connsiteY2" fmla="*/ 18546 h 36325"/>
                <a:gd name="connsiteX3" fmla="*/ 18643 w 36325"/>
                <a:gd name="connsiteY3" fmla="*/ 36712 h 36325"/>
                <a:gd name="connsiteX4" fmla="*/ 484 w 36325"/>
                <a:gd name="connsiteY4" fmla="*/ 18546 h 3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5" h="36325">
                  <a:moveTo>
                    <a:pt x="484" y="18546"/>
                  </a:moveTo>
                  <a:cubicBezTo>
                    <a:pt x="484" y="8523"/>
                    <a:pt x="8619" y="387"/>
                    <a:pt x="18643" y="387"/>
                  </a:cubicBezTo>
                  <a:cubicBezTo>
                    <a:pt x="28674" y="387"/>
                    <a:pt x="36809" y="8523"/>
                    <a:pt x="36809" y="18546"/>
                  </a:cubicBezTo>
                  <a:cubicBezTo>
                    <a:pt x="36809" y="28577"/>
                    <a:pt x="28674" y="36712"/>
                    <a:pt x="18643" y="36712"/>
                  </a:cubicBezTo>
                  <a:cubicBezTo>
                    <a:pt x="8619" y="36712"/>
                    <a:pt x="484" y="28577"/>
                    <a:pt x="484" y="18546"/>
                  </a:cubicBezTo>
                </a:path>
              </a:pathLst>
            </a:custGeom>
            <a:solidFill>
              <a:srgbClr val="7289A7"/>
            </a:solidFill>
            <a:ln w="73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</p:grp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3228BB74-40FA-7EB9-3C4D-4215063736F8}"/>
              </a:ext>
            </a:extLst>
          </p:cNvPr>
          <p:cNvSpPr txBox="1">
            <a:spLocks/>
          </p:cNvSpPr>
          <p:nvPr/>
        </p:nvSpPr>
        <p:spPr>
          <a:xfrm>
            <a:off x="481977" y="2000923"/>
            <a:ext cx="5588000" cy="42388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Hvilke elementer i indsatsen virker bekendte? </a:t>
            </a: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2000" dirty="0">
                <a:solidFill>
                  <a:prstClr val="black">
                    <a:alpha val="80000"/>
                  </a:prstClr>
                </a:solidFill>
                <a:latin typeface="Source Sans Pro"/>
              </a:rPr>
              <a:t>Hvilke er nye elementer i forhold til hidtidig praksis?</a:t>
            </a:r>
            <a:endParaRPr kumimoji="0" lang="da-DK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Vend tilbage til den tidligere refleksion: Har I nye perspektiver/holdninger til balanceringen mellem kulturel sensitivitet rådgivning baseret på forskning i sprogtilegnelse?</a:t>
            </a:r>
          </a:p>
          <a:p>
            <a:pPr lvl="0" indent="-228600">
              <a:lnSpc>
                <a:spcPct val="90000"/>
              </a:lnSpc>
              <a:defRPr/>
            </a:pPr>
            <a:r>
              <a:rPr lang="da-DK" sz="2000" dirty="0">
                <a:solidFill>
                  <a:prstClr val="black">
                    <a:alpha val="80000"/>
                  </a:prstClr>
                </a:solidFill>
                <a:latin typeface="Source Sans Pro"/>
              </a:rPr>
              <a:t>Lav en liste med to-tre ”dos and </a:t>
            </a:r>
            <a:r>
              <a:rPr lang="da-DK" sz="2000" dirty="0" err="1">
                <a:solidFill>
                  <a:prstClr val="black">
                    <a:alpha val="80000"/>
                  </a:prstClr>
                </a:solidFill>
                <a:latin typeface="Source Sans Pro"/>
              </a:rPr>
              <a:t>don’ts</a:t>
            </a:r>
            <a:r>
              <a:rPr lang="da-DK" sz="2000" dirty="0">
                <a:solidFill>
                  <a:prstClr val="black">
                    <a:alpha val="80000"/>
                  </a:prstClr>
                </a:solidFill>
                <a:latin typeface="Source Sans Pro"/>
              </a:rPr>
              <a:t>” i kommunikation med tosprogede familier b</a:t>
            </a:r>
            <a:r>
              <a:rPr lang="da-DK" sz="2000" dirty="0">
                <a:solidFill>
                  <a:prstClr val="black">
                    <a:alpha val="80000"/>
                  </a:prstClr>
                </a:solidFill>
              </a:rPr>
              <a:t>aseret på din egen erfaring  og din viden om sprogudvikling</a:t>
            </a:r>
            <a:endParaRPr kumimoji="0" lang="da-DK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  <a:p>
            <a:pPr marL="1143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  <a:p>
            <a:pPr marL="1143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2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5424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0614E4B4-67A1-6D2A-9411-86B3D13D2C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7" r="20051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24E8A11-E41B-A400-E47C-1A15823AC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Spørgsmål?</a:t>
            </a:r>
          </a:p>
        </p:txBody>
      </p:sp>
    </p:spTree>
    <p:extLst>
      <p:ext uri="{BB962C8B-B14F-4D97-AF65-F5344CB8AC3E}">
        <p14:creationId xmlns:p14="http://schemas.microsoft.com/office/powerpoint/2010/main" val="10698433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Custom 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5ACBF"/>
      </a:accent1>
      <a:accent2>
        <a:srgbClr val="4F758C"/>
      </a:accent2>
      <a:accent3>
        <a:srgbClr val="F2884B"/>
      </a:accent3>
      <a:accent4>
        <a:srgbClr val="F27166"/>
      </a:accent4>
      <a:accent5>
        <a:srgbClr val="F2F2F2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42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18340</TotalTime>
  <Words>937</Words>
  <Application>Microsoft Office PowerPoint</Application>
  <PresentationFormat>Widescreen</PresentationFormat>
  <Paragraphs>122</Paragraphs>
  <Slides>39</Slides>
  <Notes>10</Notes>
  <HiddenSlides>0</HiddenSlides>
  <MMClips>3</MMClips>
  <ScaleCrop>false</ScaleCrop>
  <HeadingPairs>
    <vt:vector size="8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39</vt:i4>
      </vt:variant>
    </vt:vector>
  </HeadingPairs>
  <TitlesOfParts>
    <vt:vector size="47" baseType="lpstr">
      <vt:lpstr>Aptos</vt:lpstr>
      <vt:lpstr>Aptos Narrow</vt:lpstr>
      <vt:lpstr>Arial</vt:lpstr>
      <vt:lpstr>Calibri</vt:lpstr>
      <vt:lpstr>Source Sans Pro</vt:lpstr>
      <vt:lpstr>Wingdings</vt:lpstr>
      <vt:lpstr>Office Theme</vt:lpstr>
      <vt:lpstr>think-cell Slide</vt:lpstr>
      <vt:lpstr>VI LÆRER SAMMEN baby</vt:lpstr>
      <vt:lpstr>PowerPoint-præsentation</vt:lpstr>
      <vt:lpstr>PowerPoint-præsentation</vt:lpstr>
      <vt:lpstr>PowerPoint-præsentation</vt:lpstr>
      <vt:lpstr>PowerPoint-præsentation</vt:lpstr>
      <vt:lpstr>Opbygning af indsats</vt:lpstr>
      <vt:lpstr>PowerPoint-præsentation</vt:lpstr>
      <vt:lpstr>PowerPoint-præsentation</vt:lpstr>
      <vt:lpstr>PowerPoint-præsentation</vt:lpstr>
      <vt:lpstr>Materialer (alt i print findes også digitalt) </vt:lpstr>
      <vt:lpstr>PowerPoint-præsentation</vt:lpstr>
      <vt:lpstr>(Fortsat)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Forældrefolder</vt:lpstr>
      <vt:lpstr>Plakat med SNAK-strategier</vt:lpstr>
      <vt:lpstr>PowerPoint-præsentation</vt:lpstr>
      <vt:lpstr>PowerPoint-præsentation</vt:lpstr>
      <vt:lpstr>To videoer </vt:lpstr>
      <vt:lpstr>Video Lauge 2½ md.  Interaktion. Taleture. Gentagelser. Reagere på barnets signaler</vt:lpstr>
      <vt:lpstr>Video Ebba 5 mdr.  Fælles opmærksomhed. Give barnet tid. Gentage og anerkende lyde. Udvide betydning</vt:lpstr>
      <vt:lpstr>Video Ebba 5 mdr.  Sætte ord på. Gør hverdagen sproglig. Gentagelser. Følge opmærksomhed</vt:lpstr>
      <vt:lpstr>Alle materialer kan findes på hjemmeside</vt:lpstr>
      <vt:lpstr>SMS-service – én sms hver uge i år 1</vt:lpstr>
      <vt:lpstr>Fra hjemmesiden</vt:lpstr>
      <vt:lpstr>PowerPoint-præsentation</vt:lpstr>
      <vt:lpstr>PowerPoint-præsentation</vt:lpstr>
      <vt:lpstr>Tosprogede familier</vt:lpstr>
      <vt:lpstr>Tosprogede familier</vt:lpstr>
      <vt:lpstr>Refleksion  </vt:lpstr>
      <vt:lpstr>Spørgsmål?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 Buus</dc:creator>
  <cp:lastModifiedBy>Anders Højen</cp:lastModifiedBy>
  <cp:revision>488</cp:revision>
  <cp:lastPrinted>2023-09-25T16:18:53Z</cp:lastPrinted>
  <dcterms:created xsi:type="dcterms:W3CDTF">2021-05-28T16:33:33Z</dcterms:created>
  <dcterms:modified xsi:type="dcterms:W3CDTF">2026-10-28T16:21:02Z</dcterms:modified>
</cp:coreProperties>
</file>