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slideLayouts/slideLayout51.xml" ContentType="application/vnd.openxmlformats-officedocument.presentationml.slideLayout+xml"/>
  <Override PartName="/ppt/theme/theme5.xml" ContentType="application/vnd.openxmlformats-officedocument.theme+xml"/>
  <Override PartName="/ppt/tags/tag52.xml" ContentType="application/vnd.openxmlformats-officedocument.presentationml.tags+xml"/>
  <Override PartName="/ppt/tags/tag53.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56.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87" r:id="rId2"/>
    <p:sldMasterId id="2147483703" r:id="rId3"/>
    <p:sldMasterId id="2147483754" r:id="rId4"/>
    <p:sldMasterId id="2147483766" r:id="rId5"/>
  </p:sldMasterIdLst>
  <p:notesMasterIdLst>
    <p:notesMasterId r:id="rId44"/>
  </p:notesMasterIdLst>
  <p:handoutMasterIdLst>
    <p:handoutMasterId r:id="rId45"/>
  </p:handoutMasterIdLst>
  <p:sldIdLst>
    <p:sldId id="2145704344" r:id="rId6"/>
    <p:sldId id="2145704351" r:id="rId7"/>
    <p:sldId id="1736" r:id="rId8"/>
    <p:sldId id="1677" r:id="rId9"/>
    <p:sldId id="2034" r:id="rId10"/>
    <p:sldId id="2145704349" r:id="rId11"/>
    <p:sldId id="1737" r:id="rId12"/>
    <p:sldId id="1653" r:id="rId13"/>
    <p:sldId id="2145704345" r:id="rId14"/>
    <p:sldId id="1313" r:id="rId15"/>
    <p:sldId id="2145704347" r:id="rId16"/>
    <p:sldId id="2233" r:id="rId17"/>
    <p:sldId id="2145704341" r:id="rId18"/>
    <p:sldId id="2145704338" r:id="rId19"/>
    <p:sldId id="2145704339" r:id="rId20"/>
    <p:sldId id="2145704340" r:id="rId21"/>
    <p:sldId id="265" r:id="rId22"/>
    <p:sldId id="1171" r:id="rId23"/>
    <p:sldId id="1174" r:id="rId24"/>
    <p:sldId id="1184" r:id="rId25"/>
    <p:sldId id="1169" r:id="rId26"/>
    <p:sldId id="1686" r:id="rId27"/>
    <p:sldId id="2145704308" r:id="rId28"/>
    <p:sldId id="2145704322" r:id="rId29"/>
    <p:sldId id="2145704342" r:id="rId30"/>
    <p:sldId id="1556" r:id="rId31"/>
    <p:sldId id="2231" r:id="rId32"/>
    <p:sldId id="2147" r:id="rId33"/>
    <p:sldId id="1879" r:id="rId34"/>
    <p:sldId id="2145704348" r:id="rId35"/>
    <p:sldId id="2145704350" r:id="rId36"/>
    <p:sldId id="2033" r:id="rId37"/>
    <p:sldId id="1526" r:id="rId38"/>
    <p:sldId id="1501" r:id="rId39"/>
    <p:sldId id="1682" r:id="rId40"/>
    <p:sldId id="1668" r:id="rId41"/>
    <p:sldId id="2061" r:id="rId42"/>
    <p:sldId id="2145704343" r:id="rId43"/>
  </p:sldIdLst>
  <p:sldSz cx="12192000" cy="6858000"/>
  <p:notesSz cx="6805613" cy="99441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hul Asif Hameed" initials="SAH" lastIdx="1" clrIdx="0">
    <p:extLst>
      <p:ext uri="{19B8F6BF-5375-455C-9EA6-DF929625EA0E}">
        <p15:presenceInfo xmlns:p15="http://schemas.microsoft.com/office/powerpoint/2012/main" userId="Sahul Asif Hameed" providerId="None"/>
      </p:ext>
    </p:extLst>
  </p:cmAuthor>
  <p:cmAuthor id="2" name="Dorthe Bleses" initials="DB" lastIdx="3" clrIdx="1">
    <p:extLst>
      <p:ext uri="{19B8F6BF-5375-455C-9EA6-DF929625EA0E}">
        <p15:presenceInfo xmlns:p15="http://schemas.microsoft.com/office/powerpoint/2012/main" userId="S::au507357@uni.au.dk::d7b6557a-6956-4ef7-8ea6-bf645e520ef6" providerId="AD"/>
      </p:ext>
    </p:extLst>
  </p:cmAuthor>
  <p:cmAuthor id="3" name="Nynne Thorup Horn" initials="NTH" lastIdx="6" clrIdx="2">
    <p:extLst>
      <p:ext uri="{19B8F6BF-5375-455C-9EA6-DF929625EA0E}">
        <p15:presenceInfo xmlns:p15="http://schemas.microsoft.com/office/powerpoint/2012/main" userId="S::au217213@uni.au.dk::da277247-20d7-4193-8adb-1ec7196d97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7193"/>
    <a:srgbClr val="547798"/>
    <a:srgbClr val="F3927D"/>
    <a:srgbClr val="F6B6A2"/>
    <a:srgbClr val="FAB17E"/>
    <a:srgbClr val="A2D4B1"/>
    <a:srgbClr val="B0BACB"/>
    <a:srgbClr val="CEE8D5"/>
    <a:srgbClr val="8ACCA0"/>
    <a:srgbClr val="4A6F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B0702C-49B7-4AA3-B545-B3E77B1012AE}" v="213" dt="2026-10-29T09:43:55.72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41" autoAdjust="0"/>
    <p:restoredTop sz="86316"/>
  </p:normalViewPr>
  <p:slideViewPr>
    <p:cSldViewPr snapToGrid="0">
      <p:cViewPr varScale="1">
        <p:scale>
          <a:sx n="64" d="100"/>
          <a:sy n="64" d="100"/>
        </p:scale>
        <p:origin x="68" y="48"/>
      </p:cViewPr>
      <p:guideLst>
        <p:guide orient="horz" pos="2160"/>
        <p:guide pos="3840"/>
      </p:guideLst>
    </p:cSldViewPr>
  </p:slideViewPr>
  <p:outlineViewPr>
    <p:cViewPr>
      <p:scale>
        <a:sx n="33" d="100"/>
        <a:sy n="33" d="100"/>
      </p:scale>
      <p:origin x="0" y="-3136"/>
    </p:cViewPr>
  </p:outlineViewPr>
  <p:notesTextViewPr>
    <p:cViewPr>
      <p:scale>
        <a:sx n="125" d="100"/>
        <a:sy n="125" d="100"/>
      </p:scale>
      <p:origin x="0" y="0"/>
    </p:cViewPr>
  </p:notesTextViewPr>
  <p:sorterViewPr>
    <p:cViewPr varScale="1">
      <p:scale>
        <a:sx n="1" d="1"/>
        <a:sy n="1" d="1"/>
      </p:scale>
      <p:origin x="0" y="0"/>
    </p:cViewPr>
  </p:sorterViewPr>
  <p:notesViewPr>
    <p:cSldViewPr snapToGrid="0">
      <p:cViewPr varScale="1">
        <p:scale>
          <a:sx n="81" d="100"/>
          <a:sy n="81" d="100"/>
        </p:scale>
        <p:origin x="389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3" Type="http://schemas.microsoft.com/office/2015/10/relationships/revisionInfo" Target="revisionInfo.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 Højen" userId="ecc07add-937a-4acc-bd57-32e1b5621f6f" providerId="ADAL" clId="{010372BC-44D9-4949-B8D7-75CC9A612346}"/>
    <pc:docChg chg="undo custSel addSld delSld modSld delMainMaster modMainMaster">
      <pc:chgData name="Anders Højen" userId="ecc07add-937a-4acc-bd57-32e1b5621f6f" providerId="ADAL" clId="{010372BC-44D9-4949-B8D7-75CC9A612346}" dt="2026-10-29T09:43:55.720" v="2904"/>
      <pc:docMkLst>
        <pc:docMk/>
      </pc:docMkLst>
      <pc:sldChg chg="modSp mod">
        <pc:chgData name="Anders Højen" userId="ecc07add-937a-4acc-bd57-32e1b5621f6f" providerId="ADAL" clId="{010372BC-44D9-4949-B8D7-75CC9A612346}" dt="2026-10-26T07:44:29.797" v="2419" actId="20577"/>
        <pc:sldMkLst>
          <pc:docMk/>
          <pc:sldMk cId="3676607231" sldId="1184"/>
        </pc:sldMkLst>
        <pc:spChg chg="mod">
          <ac:chgData name="Anders Højen" userId="ecc07add-937a-4acc-bd57-32e1b5621f6f" providerId="ADAL" clId="{010372BC-44D9-4949-B8D7-75CC9A612346}" dt="2026-10-24T15:29:13.940" v="1102" actId="20577"/>
          <ac:spMkLst>
            <pc:docMk/>
            <pc:sldMk cId="3676607231" sldId="1184"/>
            <ac:spMk id="2" creationId="{1FE329B0-0424-3046-AF90-60451BC36C00}"/>
          </ac:spMkLst>
        </pc:spChg>
        <pc:spChg chg="mod">
          <ac:chgData name="Anders Højen" userId="ecc07add-937a-4acc-bd57-32e1b5621f6f" providerId="ADAL" clId="{010372BC-44D9-4949-B8D7-75CC9A612346}" dt="2026-10-26T07:44:29.797" v="2419" actId="20577"/>
          <ac:spMkLst>
            <pc:docMk/>
            <pc:sldMk cId="3676607231" sldId="1184"/>
            <ac:spMk id="5" creationId="{D9B07436-5BB2-5744-B4F0-A8FA0B13DE2D}"/>
          </ac:spMkLst>
        </pc:spChg>
      </pc:sldChg>
      <pc:sldChg chg="modSp mod modNotesTx">
        <pc:chgData name="Anders Højen" userId="ecc07add-937a-4acc-bd57-32e1b5621f6f" providerId="ADAL" clId="{010372BC-44D9-4949-B8D7-75CC9A612346}" dt="2026-10-27T06:33:07.565" v="2773" actId="6549"/>
        <pc:sldMkLst>
          <pc:docMk/>
          <pc:sldMk cId="1117465198" sldId="1313"/>
        </pc:sldMkLst>
        <pc:spChg chg="mod">
          <ac:chgData name="Anders Højen" userId="ecc07add-937a-4acc-bd57-32e1b5621f6f" providerId="ADAL" clId="{010372BC-44D9-4949-B8D7-75CC9A612346}" dt="2026-10-26T07:03:26.199" v="2335" actId="6549"/>
          <ac:spMkLst>
            <pc:docMk/>
            <pc:sldMk cId="1117465198" sldId="1313"/>
            <ac:spMk id="3" creationId="{E6746DDA-2E2E-4E87-B193-693498C07CCC}"/>
          </ac:spMkLst>
        </pc:spChg>
      </pc:sldChg>
      <pc:sldChg chg="modAnim">
        <pc:chgData name="Anders Højen" userId="ecc07add-937a-4acc-bd57-32e1b5621f6f" providerId="ADAL" clId="{010372BC-44D9-4949-B8D7-75CC9A612346}" dt="2026-10-29T09:43:55.720" v="2904"/>
        <pc:sldMkLst>
          <pc:docMk/>
          <pc:sldMk cId="4183874197" sldId="1501"/>
        </pc:sldMkLst>
      </pc:sldChg>
      <pc:sldChg chg="addSp delSp modSp mod modAnim">
        <pc:chgData name="Anders Højen" userId="ecc07add-937a-4acc-bd57-32e1b5621f6f" providerId="ADAL" clId="{010372BC-44D9-4949-B8D7-75CC9A612346}" dt="2026-10-27T06:41:08.730" v="2796" actId="14100"/>
        <pc:sldMkLst>
          <pc:docMk/>
          <pc:sldMk cId="3396354266" sldId="1526"/>
        </pc:sldMkLst>
        <pc:spChg chg="add del mod">
          <ac:chgData name="Anders Højen" userId="ecc07add-937a-4acc-bd57-32e1b5621f6f" providerId="ADAL" clId="{010372BC-44D9-4949-B8D7-75CC9A612346}" dt="2026-10-27T06:41:08.730" v="2796" actId="14100"/>
          <ac:spMkLst>
            <pc:docMk/>
            <pc:sldMk cId="3396354266" sldId="1526"/>
            <ac:spMk id="15" creationId="{198C7668-67BB-F346-B3B6-BD221B8FA75F}"/>
          </ac:spMkLst>
        </pc:spChg>
        <pc:picChg chg="add mod">
          <ac:chgData name="Anders Højen" userId="ecc07add-937a-4acc-bd57-32e1b5621f6f" providerId="ADAL" clId="{010372BC-44D9-4949-B8D7-75CC9A612346}" dt="2026-10-27T06:40:40.553" v="2795" actId="1076"/>
          <ac:picMkLst>
            <pc:docMk/>
            <pc:sldMk cId="3396354266" sldId="1526"/>
            <ac:picMk id="2" creationId="{2FFBC9F5-99DD-6798-8D3D-EF0EE52D3941}"/>
          </ac:picMkLst>
        </pc:picChg>
      </pc:sldChg>
      <pc:sldChg chg="modSp mod">
        <pc:chgData name="Anders Højen" userId="ecc07add-937a-4acc-bd57-32e1b5621f6f" providerId="ADAL" clId="{010372BC-44D9-4949-B8D7-75CC9A612346}" dt="2026-10-24T15:35:30.083" v="1280" actId="20577"/>
        <pc:sldMkLst>
          <pc:docMk/>
          <pc:sldMk cId="1832485367" sldId="1556"/>
        </pc:sldMkLst>
        <pc:spChg chg="mod">
          <ac:chgData name="Anders Højen" userId="ecc07add-937a-4acc-bd57-32e1b5621f6f" providerId="ADAL" clId="{010372BC-44D9-4949-B8D7-75CC9A612346}" dt="2026-10-24T15:35:30.083" v="1280" actId="20577"/>
          <ac:spMkLst>
            <pc:docMk/>
            <pc:sldMk cId="1832485367" sldId="1556"/>
            <ac:spMk id="8" creationId="{605078EC-AD3E-56E4-A12F-D30C26861742}"/>
          </ac:spMkLst>
        </pc:spChg>
      </pc:sldChg>
      <pc:sldChg chg="addSp modSp mod">
        <pc:chgData name="Anders Højen" userId="ecc07add-937a-4acc-bd57-32e1b5621f6f" providerId="ADAL" clId="{010372BC-44D9-4949-B8D7-75CC9A612346}" dt="2026-10-24T15:22:44.946" v="1020" actId="20577"/>
        <pc:sldMkLst>
          <pc:docMk/>
          <pc:sldMk cId="1928425592" sldId="1653"/>
        </pc:sldMkLst>
        <pc:spChg chg="mod">
          <ac:chgData name="Anders Højen" userId="ecc07add-937a-4acc-bd57-32e1b5621f6f" providerId="ADAL" clId="{010372BC-44D9-4949-B8D7-75CC9A612346}" dt="2026-10-24T14:12:37.850" v="583" actId="20577"/>
          <ac:spMkLst>
            <pc:docMk/>
            <pc:sldMk cId="1928425592" sldId="1653"/>
            <ac:spMk id="2" creationId="{9BA9A6A6-4BCD-4323-8565-B8581B9DB63E}"/>
          </ac:spMkLst>
        </pc:spChg>
        <pc:spChg chg="add mod">
          <ac:chgData name="Anders Højen" userId="ecc07add-937a-4acc-bd57-32e1b5621f6f" providerId="ADAL" clId="{010372BC-44D9-4949-B8D7-75CC9A612346}" dt="2026-10-24T15:19:49.848" v="900" actId="207"/>
          <ac:spMkLst>
            <pc:docMk/>
            <pc:sldMk cId="1928425592" sldId="1653"/>
            <ac:spMk id="3" creationId="{5136A72D-CAF2-9BFC-B699-AF04CBEC1A05}"/>
          </ac:spMkLst>
        </pc:spChg>
        <pc:spChg chg="add mod">
          <ac:chgData name="Anders Højen" userId="ecc07add-937a-4acc-bd57-32e1b5621f6f" providerId="ADAL" clId="{010372BC-44D9-4949-B8D7-75CC9A612346}" dt="2026-10-24T15:19:44.362" v="898" actId="207"/>
          <ac:spMkLst>
            <pc:docMk/>
            <pc:sldMk cId="1928425592" sldId="1653"/>
            <ac:spMk id="5" creationId="{63B18E18-9805-AC91-FE82-C8CED6532773}"/>
          </ac:spMkLst>
        </pc:spChg>
        <pc:spChg chg="add mod">
          <ac:chgData name="Anders Højen" userId="ecc07add-937a-4acc-bd57-32e1b5621f6f" providerId="ADAL" clId="{010372BC-44D9-4949-B8D7-75CC9A612346}" dt="2026-10-24T15:22:11.403" v="989" actId="20577"/>
          <ac:spMkLst>
            <pc:docMk/>
            <pc:sldMk cId="1928425592" sldId="1653"/>
            <ac:spMk id="8" creationId="{923174A7-388D-3BB5-A067-87FF81A86831}"/>
          </ac:spMkLst>
        </pc:spChg>
        <pc:spChg chg="mod">
          <ac:chgData name="Anders Højen" userId="ecc07add-937a-4acc-bd57-32e1b5621f6f" providerId="ADAL" clId="{010372BC-44D9-4949-B8D7-75CC9A612346}" dt="2026-10-24T14:23:17.312" v="612" actId="20577"/>
          <ac:spMkLst>
            <pc:docMk/>
            <pc:sldMk cId="1928425592" sldId="1653"/>
            <ac:spMk id="14" creationId="{FC39C125-6B68-CBA9-6891-C30A0463D54E}"/>
          </ac:spMkLst>
        </pc:spChg>
        <pc:spChg chg="mod">
          <ac:chgData name="Anders Højen" userId="ecc07add-937a-4acc-bd57-32e1b5621f6f" providerId="ADAL" clId="{010372BC-44D9-4949-B8D7-75CC9A612346}" dt="2026-10-24T15:18:20.761" v="883" actId="20577"/>
          <ac:spMkLst>
            <pc:docMk/>
            <pc:sldMk cId="1928425592" sldId="1653"/>
            <ac:spMk id="15" creationId="{3B6D0D6A-ECAD-90F4-5182-89B881ABE091}"/>
          </ac:spMkLst>
        </pc:spChg>
        <pc:spChg chg="mod">
          <ac:chgData name="Anders Højen" userId="ecc07add-937a-4acc-bd57-32e1b5621f6f" providerId="ADAL" clId="{010372BC-44D9-4949-B8D7-75CC9A612346}" dt="2026-10-24T15:20:35.210" v="929" actId="20577"/>
          <ac:spMkLst>
            <pc:docMk/>
            <pc:sldMk cId="1928425592" sldId="1653"/>
            <ac:spMk id="16" creationId="{DCB26133-5885-D151-A3C8-A8CBD3F78E5E}"/>
          </ac:spMkLst>
        </pc:spChg>
        <pc:spChg chg="mod">
          <ac:chgData name="Anders Højen" userId="ecc07add-937a-4acc-bd57-32e1b5621f6f" providerId="ADAL" clId="{010372BC-44D9-4949-B8D7-75CC9A612346}" dt="2026-10-24T15:21:07.471" v="943" actId="20577"/>
          <ac:spMkLst>
            <pc:docMk/>
            <pc:sldMk cId="1928425592" sldId="1653"/>
            <ac:spMk id="17" creationId="{437AEB49-18FC-F5E3-B71F-2B1DD4D0F718}"/>
          </ac:spMkLst>
        </pc:spChg>
        <pc:spChg chg="mod">
          <ac:chgData name="Anders Højen" userId="ecc07add-937a-4acc-bd57-32e1b5621f6f" providerId="ADAL" clId="{010372BC-44D9-4949-B8D7-75CC9A612346}" dt="2026-10-24T14:23:33.390" v="617" actId="20577"/>
          <ac:spMkLst>
            <pc:docMk/>
            <pc:sldMk cId="1928425592" sldId="1653"/>
            <ac:spMk id="18" creationId="{C17C9A72-A85F-0E16-6FBF-B5CEB9419928}"/>
          </ac:spMkLst>
        </pc:spChg>
        <pc:spChg chg="mod">
          <ac:chgData name="Anders Højen" userId="ecc07add-937a-4acc-bd57-32e1b5621f6f" providerId="ADAL" clId="{010372BC-44D9-4949-B8D7-75CC9A612346}" dt="2026-10-24T15:21:11.212" v="947" actId="20577"/>
          <ac:spMkLst>
            <pc:docMk/>
            <pc:sldMk cId="1928425592" sldId="1653"/>
            <ac:spMk id="19" creationId="{20B7C722-94D7-6EFC-C83E-997BDC76FFDE}"/>
          </ac:spMkLst>
        </pc:spChg>
        <pc:graphicFrameChg chg="mod modGraphic">
          <ac:chgData name="Anders Højen" userId="ecc07add-937a-4acc-bd57-32e1b5621f6f" providerId="ADAL" clId="{010372BC-44D9-4949-B8D7-75CC9A612346}" dt="2026-10-24T15:22:44.946" v="1020" actId="20577"/>
          <ac:graphicFrameMkLst>
            <pc:docMk/>
            <pc:sldMk cId="1928425592" sldId="1653"/>
            <ac:graphicFrameMk id="13" creationId="{4E28126A-EF69-0D70-4C9B-44DB3589C0F1}"/>
          </ac:graphicFrameMkLst>
        </pc:graphicFrameChg>
      </pc:sldChg>
      <pc:sldChg chg="delSp modSp mod modClrScheme delDesignElem chgLayout">
        <pc:chgData name="Anders Højen" userId="ecc07add-937a-4acc-bd57-32e1b5621f6f" providerId="ADAL" clId="{010372BC-44D9-4949-B8D7-75CC9A612346}" dt="2026-10-27T06:45:19.526" v="2856" actId="20577"/>
        <pc:sldMkLst>
          <pc:docMk/>
          <pc:sldMk cId="3594377187" sldId="1668"/>
        </pc:sldMkLst>
        <pc:spChg chg="mod ord">
          <ac:chgData name="Anders Højen" userId="ecc07add-937a-4acc-bd57-32e1b5621f6f" providerId="ADAL" clId="{010372BC-44D9-4949-B8D7-75CC9A612346}" dt="2026-10-24T13:33:39.226" v="18"/>
          <ac:spMkLst>
            <pc:docMk/>
            <pc:sldMk cId="3594377187" sldId="1668"/>
            <ac:spMk id="2" creationId="{0937EA59-452D-1694-DC2A-61B1F42EE932}"/>
          </ac:spMkLst>
        </pc:spChg>
        <pc:spChg chg="mod ord">
          <ac:chgData name="Anders Højen" userId="ecc07add-937a-4acc-bd57-32e1b5621f6f" providerId="ADAL" clId="{010372BC-44D9-4949-B8D7-75CC9A612346}" dt="2026-10-27T06:45:19.526" v="2856" actId="20577"/>
          <ac:spMkLst>
            <pc:docMk/>
            <pc:sldMk cId="3594377187" sldId="1668"/>
            <ac:spMk id="3" creationId="{B76B6524-C635-1D50-8CE4-9E5831EB0DE0}"/>
          </ac:spMkLst>
        </pc:spChg>
        <pc:picChg chg="mod">
          <ac:chgData name="Anders Højen" userId="ecc07add-937a-4acc-bd57-32e1b5621f6f" providerId="ADAL" clId="{010372BC-44D9-4949-B8D7-75CC9A612346}" dt="2026-10-24T16:14:01.777" v="1730" actId="1076"/>
          <ac:picMkLst>
            <pc:docMk/>
            <pc:sldMk cId="3594377187" sldId="1668"/>
            <ac:picMk id="4" creationId="{830C8D0E-7540-C475-019B-1D65EDE1F672}"/>
          </ac:picMkLst>
        </pc:picChg>
      </pc:sldChg>
      <pc:sldChg chg="modSp mod modNotesTx">
        <pc:chgData name="Anders Højen" userId="ecc07add-937a-4acc-bd57-32e1b5621f6f" providerId="ADAL" clId="{010372BC-44D9-4949-B8D7-75CC9A612346}" dt="2026-10-26T07:02:47.035" v="2333" actId="20577"/>
        <pc:sldMkLst>
          <pc:docMk/>
          <pc:sldMk cId="1242915311" sldId="1677"/>
        </pc:sldMkLst>
        <pc:spChg chg="mod">
          <ac:chgData name="Anders Højen" userId="ecc07add-937a-4acc-bd57-32e1b5621f6f" providerId="ADAL" clId="{010372BC-44D9-4949-B8D7-75CC9A612346}" dt="2026-10-24T13:35:19.976" v="62" actId="20577"/>
          <ac:spMkLst>
            <pc:docMk/>
            <pc:sldMk cId="1242915311" sldId="1677"/>
            <ac:spMk id="2" creationId="{3CA25A1B-6F44-E7C8-D7C1-C8A3EF00D34F}"/>
          </ac:spMkLst>
        </pc:spChg>
        <pc:spChg chg="mod">
          <ac:chgData name="Anders Højen" userId="ecc07add-937a-4acc-bd57-32e1b5621f6f" providerId="ADAL" clId="{010372BC-44D9-4949-B8D7-75CC9A612346}" dt="2026-10-26T07:02:47.035" v="2333" actId="20577"/>
          <ac:spMkLst>
            <pc:docMk/>
            <pc:sldMk cId="1242915311" sldId="1677"/>
            <ac:spMk id="3" creationId="{4C0DBB5E-4581-1311-753C-C2A88A8190BB}"/>
          </ac:spMkLst>
        </pc:spChg>
      </pc:sldChg>
      <pc:sldChg chg="modSp mod">
        <pc:chgData name="Anders Højen" userId="ecc07add-937a-4acc-bd57-32e1b5621f6f" providerId="ADAL" clId="{010372BC-44D9-4949-B8D7-75CC9A612346}" dt="2026-10-26T07:58:15.449" v="2600" actId="113"/>
        <pc:sldMkLst>
          <pc:docMk/>
          <pc:sldMk cId="851576110" sldId="1736"/>
        </pc:sldMkLst>
        <pc:spChg chg="mod">
          <ac:chgData name="Anders Højen" userId="ecc07add-937a-4acc-bd57-32e1b5621f6f" providerId="ADAL" clId="{010372BC-44D9-4949-B8D7-75CC9A612346}" dt="2026-10-26T07:58:15.449" v="2600" actId="113"/>
          <ac:spMkLst>
            <pc:docMk/>
            <pc:sldMk cId="851576110" sldId="1736"/>
            <ac:spMk id="3" creationId="{0CB2C7F5-7537-5560-C7EC-945DAD013105}"/>
          </ac:spMkLst>
        </pc:spChg>
      </pc:sldChg>
      <pc:sldChg chg="modSp mod">
        <pc:chgData name="Anders Højen" userId="ecc07add-937a-4acc-bd57-32e1b5621f6f" providerId="ADAL" clId="{010372BC-44D9-4949-B8D7-75CC9A612346}" dt="2026-10-26T07:00:16.488" v="2211" actId="20577"/>
        <pc:sldMkLst>
          <pc:docMk/>
          <pc:sldMk cId="2237269322" sldId="1737"/>
        </pc:sldMkLst>
        <pc:spChg chg="mod">
          <ac:chgData name="Anders Højen" userId="ecc07add-937a-4acc-bd57-32e1b5621f6f" providerId="ADAL" clId="{010372BC-44D9-4949-B8D7-75CC9A612346}" dt="2026-10-26T07:00:16.488" v="2211" actId="20577"/>
          <ac:spMkLst>
            <pc:docMk/>
            <pc:sldMk cId="2237269322" sldId="1737"/>
            <ac:spMk id="4" creationId="{6AF6293B-236D-3381-6011-C0F45E997E3F}"/>
          </ac:spMkLst>
        </pc:spChg>
      </pc:sldChg>
      <pc:sldChg chg="addSp delSp modSp mod">
        <pc:chgData name="Anders Højen" userId="ecc07add-937a-4acc-bd57-32e1b5621f6f" providerId="ADAL" clId="{010372BC-44D9-4949-B8D7-75CC9A612346}" dt="2026-10-26T08:49:16.576" v="2670" actId="20577"/>
        <pc:sldMkLst>
          <pc:docMk/>
          <pc:sldMk cId="214773154" sldId="2033"/>
        </pc:sldMkLst>
        <pc:spChg chg="mod">
          <ac:chgData name="Anders Højen" userId="ecc07add-937a-4acc-bd57-32e1b5621f6f" providerId="ADAL" clId="{010372BC-44D9-4949-B8D7-75CC9A612346}" dt="2026-10-26T08:49:16.576" v="2670" actId="20577"/>
          <ac:spMkLst>
            <pc:docMk/>
            <pc:sldMk cId="214773154" sldId="2033"/>
            <ac:spMk id="2" creationId="{2A7F51D6-3066-1221-1D0F-8956E15296DE}"/>
          </ac:spMkLst>
        </pc:spChg>
        <pc:picChg chg="add mod modCrop">
          <ac:chgData name="Anders Højen" userId="ecc07add-937a-4acc-bd57-32e1b5621f6f" providerId="ADAL" clId="{010372BC-44D9-4949-B8D7-75CC9A612346}" dt="2026-10-26T08:48:37.882" v="2652" actId="1076"/>
          <ac:picMkLst>
            <pc:docMk/>
            <pc:sldMk cId="214773154" sldId="2033"/>
            <ac:picMk id="7" creationId="{488FB8C8-760F-14C1-1F5A-5FFEC3080D34}"/>
          </ac:picMkLst>
        </pc:picChg>
      </pc:sldChg>
      <pc:sldChg chg="modSp mod">
        <pc:chgData name="Anders Højen" userId="ecc07add-937a-4acc-bd57-32e1b5621f6f" providerId="ADAL" clId="{010372BC-44D9-4949-B8D7-75CC9A612346}" dt="2026-10-26T07:39:53.933" v="2412" actId="6549"/>
        <pc:sldMkLst>
          <pc:docMk/>
          <pc:sldMk cId="2909688552" sldId="2034"/>
        </pc:sldMkLst>
        <pc:spChg chg="mod">
          <ac:chgData name="Anders Højen" userId="ecc07add-937a-4acc-bd57-32e1b5621f6f" providerId="ADAL" clId="{010372BC-44D9-4949-B8D7-75CC9A612346}" dt="2026-10-26T07:39:53.933" v="2412" actId="6549"/>
          <ac:spMkLst>
            <pc:docMk/>
            <pc:sldMk cId="2909688552" sldId="2034"/>
            <ac:spMk id="3" creationId="{9EDB746A-1A90-4999-AEE3-011D77107642}"/>
          </ac:spMkLst>
        </pc:spChg>
      </pc:sldChg>
      <pc:sldChg chg="modSp mod modClrScheme chgLayout">
        <pc:chgData name="Anders Højen" userId="ecc07add-937a-4acc-bd57-32e1b5621f6f" providerId="ADAL" clId="{010372BC-44D9-4949-B8D7-75CC9A612346}" dt="2026-10-26T08:51:31.266" v="2717" actId="20577"/>
        <pc:sldMkLst>
          <pc:docMk/>
          <pc:sldMk cId="4040542414" sldId="2061"/>
        </pc:sldMkLst>
        <pc:spChg chg="mod ord">
          <ac:chgData name="Anders Højen" userId="ecc07add-937a-4acc-bd57-32e1b5621f6f" providerId="ADAL" clId="{010372BC-44D9-4949-B8D7-75CC9A612346}" dt="2026-10-24T13:33:39.226" v="18"/>
          <ac:spMkLst>
            <pc:docMk/>
            <pc:sldMk cId="4040542414" sldId="2061"/>
            <ac:spMk id="2" creationId="{211BC6A4-76A9-2139-9A37-F97252A3FF60}"/>
          </ac:spMkLst>
        </pc:spChg>
        <pc:spChg chg="mod ord">
          <ac:chgData name="Anders Højen" userId="ecc07add-937a-4acc-bd57-32e1b5621f6f" providerId="ADAL" clId="{010372BC-44D9-4949-B8D7-75CC9A612346}" dt="2026-10-24T13:33:39.226" v="18"/>
          <ac:spMkLst>
            <pc:docMk/>
            <pc:sldMk cId="4040542414" sldId="2061"/>
            <ac:spMk id="3" creationId="{EEAE59C6-C2DC-8A67-9A01-5BF36FEBFE92}"/>
          </ac:spMkLst>
        </pc:spChg>
        <pc:spChg chg="mod">
          <ac:chgData name="Anders Højen" userId="ecc07add-937a-4acc-bd57-32e1b5621f6f" providerId="ADAL" clId="{010372BC-44D9-4949-B8D7-75CC9A612346}" dt="2026-10-26T08:51:31.266" v="2717" actId="20577"/>
          <ac:spMkLst>
            <pc:docMk/>
            <pc:sldMk cId="4040542414" sldId="2061"/>
            <ac:spMk id="4" creationId="{3228BB74-40FA-7EB9-3C4D-4215063736F8}"/>
          </ac:spMkLst>
        </pc:spChg>
      </pc:sldChg>
      <pc:sldChg chg="modSp mod">
        <pc:chgData name="Anders Højen" userId="ecc07add-937a-4acc-bd57-32e1b5621f6f" providerId="ADAL" clId="{010372BC-44D9-4949-B8D7-75CC9A612346}" dt="2026-10-26T07:50:27.970" v="2520" actId="20577"/>
        <pc:sldMkLst>
          <pc:docMk/>
          <pc:sldMk cId="1281991732" sldId="2147"/>
        </pc:sldMkLst>
        <pc:spChg chg="mod">
          <ac:chgData name="Anders Højen" userId="ecc07add-937a-4acc-bd57-32e1b5621f6f" providerId="ADAL" clId="{010372BC-44D9-4949-B8D7-75CC9A612346}" dt="2026-10-26T07:50:27.970" v="2520" actId="20577"/>
          <ac:spMkLst>
            <pc:docMk/>
            <pc:sldMk cId="1281991732" sldId="2147"/>
            <ac:spMk id="9" creationId="{EB8C4BD2-5DCC-AE05-0B91-181BCA2D15B2}"/>
          </ac:spMkLst>
        </pc:spChg>
      </pc:sldChg>
      <pc:sldChg chg="modSp mod">
        <pc:chgData name="Anders Højen" userId="ecc07add-937a-4acc-bd57-32e1b5621f6f" providerId="ADAL" clId="{010372BC-44D9-4949-B8D7-75CC9A612346}" dt="2026-10-24T15:35:51.572" v="1281" actId="20577"/>
        <pc:sldMkLst>
          <pc:docMk/>
          <pc:sldMk cId="1133086960" sldId="2231"/>
        </pc:sldMkLst>
        <pc:spChg chg="mod">
          <ac:chgData name="Anders Højen" userId="ecc07add-937a-4acc-bd57-32e1b5621f6f" providerId="ADAL" clId="{010372BC-44D9-4949-B8D7-75CC9A612346}" dt="2026-10-24T15:35:51.572" v="1281" actId="20577"/>
          <ac:spMkLst>
            <pc:docMk/>
            <pc:sldMk cId="1133086960" sldId="2231"/>
            <ac:spMk id="2" creationId="{73D48506-CF39-20E7-D1F0-EFF774B2062B}"/>
          </ac:spMkLst>
        </pc:spChg>
      </pc:sldChg>
      <pc:sldChg chg="modSp mod modNotesTx">
        <pc:chgData name="Anders Højen" userId="ecc07add-937a-4acc-bd57-32e1b5621f6f" providerId="ADAL" clId="{010372BC-44D9-4949-B8D7-75CC9A612346}" dt="2026-10-27T06:33:40.447" v="2776" actId="20577"/>
        <pc:sldMkLst>
          <pc:docMk/>
          <pc:sldMk cId="3202577304" sldId="2233"/>
        </pc:sldMkLst>
        <pc:spChg chg="mod">
          <ac:chgData name="Anders Højen" userId="ecc07add-937a-4acc-bd57-32e1b5621f6f" providerId="ADAL" clId="{010372BC-44D9-4949-B8D7-75CC9A612346}" dt="2026-10-26T07:41:06.462" v="2413" actId="20577"/>
          <ac:spMkLst>
            <pc:docMk/>
            <pc:sldMk cId="3202577304" sldId="2233"/>
            <ac:spMk id="4" creationId="{0160C4F8-9CFA-F8BC-924A-CE208E9AC3CD}"/>
          </ac:spMkLst>
        </pc:spChg>
      </pc:sldChg>
      <pc:sldChg chg="modSp mod">
        <pc:chgData name="Anders Højen" userId="ecc07add-937a-4acc-bd57-32e1b5621f6f" providerId="ADAL" clId="{010372BC-44D9-4949-B8D7-75CC9A612346}" dt="2026-10-26T07:47:49.378" v="2422" actId="20577"/>
        <pc:sldMkLst>
          <pc:docMk/>
          <pc:sldMk cId="301100531" sldId="2145704322"/>
        </pc:sldMkLst>
        <pc:spChg chg="mod">
          <ac:chgData name="Anders Højen" userId="ecc07add-937a-4acc-bd57-32e1b5621f6f" providerId="ADAL" clId="{010372BC-44D9-4949-B8D7-75CC9A612346}" dt="2026-10-26T07:46:31.080" v="2420" actId="13926"/>
          <ac:spMkLst>
            <pc:docMk/>
            <pc:sldMk cId="301100531" sldId="2145704322"/>
            <ac:spMk id="2" creationId="{DAAFA4FF-A32E-1705-8806-4BCF7312DB39}"/>
          </ac:spMkLst>
        </pc:spChg>
        <pc:spChg chg="mod">
          <ac:chgData name="Anders Højen" userId="ecc07add-937a-4acc-bd57-32e1b5621f6f" providerId="ADAL" clId="{010372BC-44D9-4949-B8D7-75CC9A612346}" dt="2026-10-26T07:47:49.378" v="2422" actId="20577"/>
          <ac:spMkLst>
            <pc:docMk/>
            <pc:sldMk cId="301100531" sldId="2145704322"/>
            <ac:spMk id="14" creationId="{4B34FAAD-AC02-50A6-4CF9-04271DB56EAD}"/>
          </ac:spMkLst>
        </pc:spChg>
        <pc:spChg chg="mod">
          <ac:chgData name="Anders Højen" userId="ecc07add-937a-4acc-bd57-32e1b5621f6f" providerId="ADAL" clId="{010372BC-44D9-4949-B8D7-75CC9A612346}" dt="2026-10-24T15:33:55.878" v="1274" actId="20577"/>
          <ac:spMkLst>
            <pc:docMk/>
            <pc:sldMk cId="301100531" sldId="2145704322"/>
            <ac:spMk id="15" creationId="{E3357DAB-5466-19F4-849E-231676FDB6C2}"/>
          </ac:spMkLst>
        </pc:spChg>
      </pc:sldChg>
      <pc:sldChg chg="modNotesTx">
        <pc:chgData name="Anders Højen" userId="ecc07add-937a-4acc-bd57-32e1b5621f6f" providerId="ADAL" clId="{010372BC-44D9-4949-B8D7-75CC9A612346}" dt="2026-10-27T06:33:50.366" v="2777" actId="6549"/>
        <pc:sldMkLst>
          <pc:docMk/>
          <pc:sldMk cId="4032501512" sldId="2145704338"/>
        </pc:sldMkLst>
      </pc:sldChg>
      <pc:sldChg chg="modSp mod">
        <pc:chgData name="Anders Højen" userId="ecc07add-937a-4acc-bd57-32e1b5621f6f" providerId="ADAL" clId="{010372BC-44D9-4949-B8D7-75CC9A612346}" dt="2026-10-25T11:00:14.689" v="2210" actId="20577"/>
        <pc:sldMkLst>
          <pc:docMk/>
          <pc:sldMk cId="3478443248" sldId="2145704345"/>
        </pc:sldMkLst>
        <pc:spChg chg="mod">
          <ac:chgData name="Anders Højen" userId="ecc07add-937a-4acc-bd57-32e1b5621f6f" providerId="ADAL" clId="{010372BC-44D9-4949-B8D7-75CC9A612346}" dt="2026-10-25T11:00:14.689" v="2210" actId="20577"/>
          <ac:spMkLst>
            <pc:docMk/>
            <pc:sldMk cId="3478443248" sldId="2145704345"/>
            <ac:spMk id="6" creationId="{F3BDB127-13AD-40B7-FF30-97282432C753}"/>
          </ac:spMkLst>
        </pc:spChg>
      </pc:sldChg>
      <pc:sldChg chg="modSp mod">
        <pc:chgData name="Anders Højen" userId="ecc07add-937a-4acc-bd57-32e1b5621f6f" providerId="ADAL" clId="{010372BC-44D9-4949-B8D7-75CC9A612346}" dt="2026-10-24T15:24:38.251" v="1061" actId="6549"/>
        <pc:sldMkLst>
          <pc:docMk/>
          <pc:sldMk cId="365819135" sldId="2145704347"/>
        </pc:sldMkLst>
        <pc:spChg chg="mod">
          <ac:chgData name="Anders Højen" userId="ecc07add-937a-4acc-bd57-32e1b5621f6f" providerId="ADAL" clId="{010372BC-44D9-4949-B8D7-75CC9A612346}" dt="2026-10-24T15:24:29.190" v="1060" actId="20577"/>
          <ac:spMkLst>
            <pc:docMk/>
            <pc:sldMk cId="365819135" sldId="2145704347"/>
            <ac:spMk id="2" creationId="{3817E97E-24F2-54EA-F192-27E194E8DDFD}"/>
          </ac:spMkLst>
        </pc:spChg>
        <pc:spChg chg="mod">
          <ac:chgData name="Anders Højen" userId="ecc07add-937a-4acc-bd57-32e1b5621f6f" providerId="ADAL" clId="{010372BC-44D9-4949-B8D7-75CC9A612346}" dt="2026-10-24T15:24:38.251" v="1061" actId="6549"/>
          <ac:spMkLst>
            <pc:docMk/>
            <pc:sldMk cId="365819135" sldId="2145704347"/>
            <ac:spMk id="3" creationId="{9E71D676-EAAC-6035-95B8-E6F62FB92539}"/>
          </ac:spMkLst>
        </pc:spChg>
      </pc:sldChg>
      <pc:sldChg chg="modSp mod">
        <pc:chgData name="Anders Højen" userId="ecc07add-937a-4acc-bd57-32e1b5621f6f" providerId="ADAL" clId="{010372BC-44D9-4949-B8D7-75CC9A612346}" dt="2026-10-26T07:04:28.071" v="2336" actId="20577"/>
        <pc:sldMkLst>
          <pc:docMk/>
          <pc:sldMk cId="79425279" sldId="2145704348"/>
        </pc:sldMkLst>
        <pc:spChg chg="mod">
          <ac:chgData name="Anders Højen" userId="ecc07add-937a-4acc-bd57-32e1b5621f6f" providerId="ADAL" clId="{010372BC-44D9-4949-B8D7-75CC9A612346}" dt="2026-10-26T07:04:28.071" v="2336" actId="20577"/>
          <ac:spMkLst>
            <pc:docMk/>
            <pc:sldMk cId="79425279" sldId="2145704348"/>
            <ac:spMk id="4" creationId="{DFB87D8B-0886-0230-464F-EB79C676E8D0}"/>
          </ac:spMkLst>
        </pc:spChg>
      </pc:sldChg>
      <pc:sldChg chg="addSp modSp new mod setBg">
        <pc:chgData name="Anders Højen" userId="ecc07add-937a-4acc-bd57-32e1b5621f6f" providerId="ADAL" clId="{010372BC-44D9-4949-B8D7-75CC9A612346}" dt="2026-10-26T08:00:00.052" v="2604" actId="26606"/>
        <pc:sldMkLst>
          <pc:docMk/>
          <pc:sldMk cId="50451970" sldId="2145704349"/>
        </pc:sldMkLst>
        <pc:spChg chg="mod">
          <ac:chgData name="Anders Højen" userId="ecc07add-937a-4acc-bd57-32e1b5621f6f" providerId="ADAL" clId="{010372BC-44D9-4949-B8D7-75CC9A612346}" dt="2026-10-26T08:00:00.052" v="2604" actId="26606"/>
          <ac:spMkLst>
            <pc:docMk/>
            <pc:sldMk cId="50451970" sldId="2145704349"/>
            <ac:spMk id="2" creationId="{645CDB3F-968E-B148-B3FC-30CAF9565B0F}"/>
          </ac:spMkLst>
        </pc:spChg>
        <pc:spChg chg="mod">
          <ac:chgData name="Anders Højen" userId="ecc07add-937a-4acc-bd57-32e1b5621f6f" providerId="ADAL" clId="{010372BC-44D9-4949-B8D7-75CC9A612346}" dt="2026-10-26T08:00:00.052" v="2604" actId="26606"/>
          <ac:spMkLst>
            <pc:docMk/>
            <pc:sldMk cId="50451970" sldId="2145704349"/>
            <ac:spMk id="3" creationId="{04772AFA-A9ED-4FC0-B0F9-D509A9F753E7}"/>
          </ac:spMkLst>
        </pc:spChg>
        <pc:spChg chg="add">
          <ac:chgData name="Anders Højen" userId="ecc07add-937a-4acc-bd57-32e1b5621f6f" providerId="ADAL" clId="{010372BC-44D9-4949-B8D7-75CC9A612346}" dt="2026-10-26T08:00:00.052" v="2604" actId="26606"/>
          <ac:spMkLst>
            <pc:docMk/>
            <pc:sldMk cId="50451970" sldId="2145704349"/>
            <ac:spMk id="10" creationId="{BCED4D40-4B67-4331-AC48-79B82B4A47D8}"/>
          </ac:spMkLst>
        </pc:spChg>
        <pc:spChg chg="add">
          <ac:chgData name="Anders Højen" userId="ecc07add-937a-4acc-bd57-32e1b5621f6f" providerId="ADAL" clId="{010372BC-44D9-4949-B8D7-75CC9A612346}" dt="2026-10-26T08:00:00.052" v="2604" actId="26606"/>
          <ac:spMkLst>
            <pc:docMk/>
            <pc:sldMk cId="50451970" sldId="2145704349"/>
            <ac:spMk id="12" creationId="{670CEDEF-4F34-412E-84EE-329C1E936AF5}"/>
          </ac:spMkLst>
        </pc:spChg>
        <pc:picChg chg="add mod">
          <ac:chgData name="Anders Højen" userId="ecc07add-937a-4acc-bd57-32e1b5621f6f" providerId="ADAL" clId="{010372BC-44D9-4949-B8D7-75CC9A612346}" dt="2026-10-26T08:00:00.052" v="2604" actId="26606"/>
          <ac:picMkLst>
            <pc:docMk/>
            <pc:sldMk cId="50451970" sldId="2145704349"/>
            <ac:picMk id="5" creationId="{8A36A170-C5FE-6411-79A6-B6C451CF149B}"/>
          </ac:picMkLst>
        </pc:picChg>
      </pc:sldChg>
      <pc:sldChg chg="addSp delSp modSp add mod setBg delDesignElem">
        <pc:chgData name="Anders Højen" userId="ecc07add-937a-4acc-bd57-32e1b5621f6f" providerId="ADAL" clId="{010372BC-44D9-4949-B8D7-75CC9A612346}" dt="2026-10-26T08:05:28.364" v="2641" actId="166"/>
        <pc:sldMkLst>
          <pc:docMk/>
          <pc:sldMk cId="2942304665" sldId="2145704350"/>
        </pc:sldMkLst>
        <pc:spChg chg="mod">
          <ac:chgData name="Anders Højen" userId="ecc07add-937a-4acc-bd57-32e1b5621f6f" providerId="ADAL" clId="{010372BC-44D9-4949-B8D7-75CC9A612346}" dt="2026-10-26T08:02:36.318" v="2612" actId="14100"/>
          <ac:spMkLst>
            <pc:docMk/>
            <pc:sldMk cId="2942304665" sldId="2145704350"/>
            <ac:spMk id="5" creationId="{B521BABE-C7B9-22CF-9982-627DD6F81B92}"/>
          </ac:spMkLst>
        </pc:spChg>
        <pc:spChg chg="mod">
          <ac:chgData name="Anders Højen" userId="ecc07add-937a-4acc-bd57-32e1b5621f6f" providerId="ADAL" clId="{010372BC-44D9-4949-B8D7-75CC9A612346}" dt="2026-10-26T08:04:57.789" v="2637" actId="207"/>
          <ac:spMkLst>
            <pc:docMk/>
            <pc:sldMk cId="2942304665" sldId="2145704350"/>
            <ac:spMk id="12" creationId="{62CE60D8-B4C8-E61A-E0D3-9E3F5BFF85E0}"/>
          </ac:spMkLst>
        </pc:spChg>
        <pc:spChg chg="mod">
          <ac:chgData name="Anders Højen" userId="ecc07add-937a-4acc-bd57-32e1b5621f6f" providerId="ADAL" clId="{010372BC-44D9-4949-B8D7-75CC9A612346}" dt="2026-10-26T08:05:20.149" v="2640" actId="108"/>
          <ac:spMkLst>
            <pc:docMk/>
            <pc:sldMk cId="2942304665" sldId="2145704350"/>
            <ac:spMk id="17" creationId="{94D8625F-22D0-9C5E-BF12-E3EFA95F66F5}"/>
          </ac:spMkLst>
        </pc:spChg>
        <pc:spChg chg="mod">
          <ac:chgData name="Anders Højen" userId="ecc07add-937a-4acc-bd57-32e1b5621f6f" providerId="ADAL" clId="{010372BC-44D9-4949-B8D7-75CC9A612346}" dt="2026-10-26T08:05:03.722" v="2638" actId="108"/>
          <ac:spMkLst>
            <pc:docMk/>
            <pc:sldMk cId="2942304665" sldId="2145704350"/>
            <ac:spMk id="23" creationId="{50DA98FD-8B1B-F7A3-2CA9-40CBB059AE87}"/>
          </ac:spMkLst>
        </pc:spChg>
        <pc:picChg chg="add ord">
          <ac:chgData name="Anders Højen" userId="ecc07add-937a-4acc-bd57-32e1b5621f6f" providerId="ADAL" clId="{010372BC-44D9-4949-B8D7-75CC9A612346}" dt="2026-10-26T08:05:28.364" v="2641" actId="166"/>
          <ac:picMkLst>
            <pc:docMk/>
            <pc:sldMk cId="2942304665" sldId="2145704350"/>
            <ac:picMk id="3" creationId="{6732E232-49E2-98D1-F432-4E5EE2DF49B3}"/>
          </ac:picMkLst>
        </pc:picChg>
        <pc:picChg chg="mod">
          <ac:chgData name="Anders Højen" userId="ecc07add-937a-4acc-bd57-32e1b5621f6f" providerId="ADAL" clId="{010372BC-44D9-4949-B8D7-75CC9A612346}" dt="2026-10-26T08:05:12.487" v="2639" actId="1076"/>
          <ac:picMkLst>
            <pc:docMk/>
            <pc:sldMk cId="2942304665" sldId="2145704350"/>
            <ac:picMk id="16" creationId="{EAA7EC6D-97B1-081C-2E87-978328427107}"/>
          </ac:picMkLst>
        </pc:picChg>
      </pc:sldChg>
      <pc:sldChg chg="addSp delSp modSp new mod">
        <pc:chgData name="Anders Højen" userId="ecc07add-937a-4acc-bd57-32e1b5621f6f" providerId="ADAL" clId="{010372BC-44D9-4949-B8D7-75CC9A612346}" dt="2026-10-27T07:38:28.570" v="2902" actId="1076"/>
        <pc:sldMkLst>
          <pc:docMk/>
          <pc:sldMk cId="3974209301" sldId="2145704351"/>
        </pc:sldMkLst>
        <pc:spChg chg="mod">
          <ac:chgData name="Anders Højen" userId="ecc07add-937a-4acc-bd57-32e1b5621f6f" providerId="ADAL" clId="{010372BC-44D9-4949-B8D7-75CC9A612346}" dt="2026-10-27T07:36:59.911" v="2893" actId="20577"/>
          <ac:spMkLst>
            <pc:docMk/>
            <pc:sldMk cId="3974209301" sldId="2145704351"/>
            <ac:spMk id="2" creationId="{B577C836-77D9-B025-17EF-78343E68D484}"/>
          </ac:spMkLst>
        </pc:spChg>
        <pc:graphicFrameChg chg="add mod modGraphic">
          <ac:chgData name="Anders Højen" userId="ecc07add-937a-4acc-bd57-32e1b5621f6f" providerId="ADAL" clId="{010372BC-44D9-4949-B8D7-75CC9A612346}" dt="2026-10-27T07:36:49.458" v="2866" actId="1076"/>
          <ac:graphicFrameMkLst>
            <pc:docMk/>
            <pc:sldMk cId="3974209301" sldId="2145704351"/>
            <ac:graphicFrameMk id="4" creationId="{BA716CA6-BDFF-4AAD-4364-99DD741D5AF8}"/>
          </ac:graphicFrameMkLst>
        </pc:graphicFrameChg>
        <pc:picChg chg="add mod">
          <ac:chgData name="Anders Højen" userId="ecc07add-937a-4acc-bd57-32e1b5621f6f" providerId="ADAL" clId="{010372BC-44D9-4949-B8D7-75CC9A612346}" dt="2026-10-27T07:38:28.570" v="2902" actId="1076"/>
          <ac:picMkLst>
            <pc:docMk/>
            <pc:sldMk cId="3974209301" sldId="2145704351"/>
            <ac:picMk id="8" creationId="{E5BFAB8C-AA43-6174-CC56-5B36F93696D6}"/>
          </ac:picMkLst>
        </pc:picChg>
      </pc:sldChg>
      <pc:sldMasterChg chg="modSldLayout sldLayoutOrd">
        <pc:chgData name="Anders Højen" userId="ecc07add-937a-4acc-bd57-32e1b5621f6f" providerId="ADAL" clId="{010372BC-44D9-4949-B8D7-75CC9A612346}" dt="2026-10-24T13:33:39.206" v="16"/>
        <pc:sldMasterMkLst>
          <pc:docMk/>
          <pc:sldMasterMk cId="3925905787" sldId="2147483675"/>
        </pc:sldMasterMkLst>
        <pc:sldLayoutChg chg="modSp mod ord">
          <pc:chgData name="Anders Højen" userId="ecc07add-937a-4acc-bd57-32e1b5621f6f" providerId="ADAL" clId="{010372BC-44D9-4949-B8D7-75CC9A612346}" dt="2026-10-24T13:33:39.206" v="16"/>
          <pc:sldLayoutMkLst>
            <pc:docMk/>
            <pc:sldMasterMk cId="3925905787" sldId="2147483675"/>
            <pc:sldLayoutMk cId="2437518570" sldId="2147483702"/>
          </pc:sldLayoutMkLst>
          <pc:spChg chg="mod">
            <ac:chgData name="Anders Højen" userId="ecc07add-937a-4acc-bd57-32e1b5621f6f" providerId="ADAL" clId="{010372BC-44D9-4949-B8D7-75CC9A612346}" dt="2026-10-24T13:33:39.206" v="16"/>
            <ac:spMkLst>
              <pc:docMk/>
              <pc:sldMasterMk cId="3925905787" sldId="2147483675"/>
              <pc:sldLayoutMk cId="2437518570" sldId="2147483702"/>
              <ac:spMk id="2" creationId="{23F0D85D-6F61-4BA5-BA39-4716E685BD2F}"/>
            </ac:spMkLst>
          </pc:spChg>
          <pc:spChg chg="mod">
            <ac:chgData name="Anders Højen" userId="ecc07add-937a-4acc-bd57-32e1b5621f6f" providerId="ADAL" clId="{010372BC-44D9-4949-B8D7-75CC9A612346}" dt="2026-10-24T13:33:39.206" v="16"/>
            <ac:spMkLst>
              <pc:docMk/>
              <pc:sldMasterMk cId="3925905787" sldId="2147483675"/>
              <pc:sldLayoutMk cId="2437518570" sldId="2147483702"/>
              <ac:spMk id="14" creationId="{868C86E3-2CB7-42CF-B68F-33B8B091D6DC}"/>
            </ac:spMkLst>
          </pc:spChg>
        </pc:sldLayoutChg>
        <pc:sldLayoutChg chg="mod ord">
          <pc:chgData name="Anders Højen" userId="ecc07add-937a-4acc-bd57-32e1b5621f6f" providerId="ADAL" clId="{010372BC-44D9-4949-B8D7-75CC9A612346}" dt="2026-10-24T13:33:39.206" v="16"/>
          <pc:sldLayoutMkLst>
            <pc:docMk/>
            <pc:sldMasterMk cId="3925905787" sldId="2147483675"/>
            <pc:sldLayoutMk cId="1149936508" sldId="2147483716"/>
          </pc:sldLayoutMkLst>
        </pc:sldLayoutChg>
        <pc:sldLayoutChg chg="modSp mod ord">
          <pc:chgData name="Anders Højen" userId="ecc07add-937a-4acc-bd57-32e1b5621f6f" providerId="ADAL" clId="{010372BC-44D9-4949-B8D7-75CC9A612346}" dt="2026-10-24T13:33:39.206" v="16"/>
          <pc:sldLayoutMkLst>
            <pc:docMk/>
            <pc:sldMasterMk cId="3925905787" sldId="2147483675"/>
            <pc:sldLayoutMk cId="184921867" sldId="2147483717"/>
          </pc:sldLayoutMkLst>
          <pc:spChg chg="mod">
            <ac:chgData name="Anders Højen" userId="ecc07add-937a-4acc-bd57-32e1b5621f6f" providerId="ADAL" clId="{010372BC-44D9-4949-B8D7-75CC9A612346}" dt="2026-10-24T13:33:39.206" v="16"/>
            <ac:spMkLst>
              <pc:docMk/>
              <pc:sldMasterMk cId="3925905787" sldId="2147483675"/>
              <pc:sldLayoutMk cId="184921867" sldId="2147483717"/>
              <ac:spMk id="2" creationId="{23F0D85D-6F61-4BA5-BA39-4716E685BD2F}"/>
            </ac:spMkLst>
          </pc:spChg>
          <pc:spChg chg="mod">
            <ac:chgData name="Anders Højen" userId="ecc07add-937a-4acc-bd57-32e1b5621f6f" providerId="ADAL" clId="{010372BC-44D9-4949-B8D7-75CC9A612346}" dt="2026-10-24T13:33:39.206" v="16"/>
            <ac:spMkLst>
              <pc:docMk/>
              <pc:sldMasterMk cId="3925905787" sldId="2147483675"/>
              <pc:sldLayoutMk cId="184921867" sldId="2147483717"/>
              <ac:spMk id="14" creationId="{868C86E3-2CB7-42CF-B68F-33B8B091D6DC}"/>
            </ac:spMkLst>
          </pc:spChg>
        </pc:sldLayoutChg>
        <pc:sldLayoutChg chg="modSp mod ord">
          <pc:chgData name="Anders Højen" userId="ecc07add-937a-4acc-bd57-32e1b5621f6f" providerId="ADAL" clId="{010372BC-44D9-4949-B8D7-75CC9A612346}" dt="2026-10-24T13:33:39.206" v="16"/>
          <pc:sldLayoutMkLst>
            <pc:docMk/>
            <pc:sldMasterMk cId="3925905787" sldId="2147483675"/>
            <pc:sldLayoutMk cId="481921084" sldId="2147483718"/>
          </pc:sldLayoutMkLst>
          <pc:spChg chg="mod">
            <ac:chgData name="Anders Højen" userId="ecc07add-937a-4acc-bd57-32e1b5621f6f" providerId="ADAL" clId="{010372BC-44D9-4949-B8D7-75CC9A612346}" dt="2026-10-24T13:33:39.206" v="16"/>
            <ac:spMkLst>
              <pc:docMk/>
              <pc:sldMasterMk cId="3925905787" sldId="2147483675"/>
              <pc:sldLayoutMk cId="481921084" sldId="2147483718"/>
              <ac:spMk id="2" creationId="{4002E2E6-210D-415C-AD20-F339C41FDD82}"/>
            </ac:spMkLst>
          </pc:spChg>
          <pc:spChg chg="mod">
            <ac:chgData name="Anders Højen" userId="ecc07add-937a-4acc-bd57-32e1b5621f6f" providerId="ADAL" clId="{010372BC-44D9-4949-B8D7-75CC9A612346}" dt="2026-10-24T13:33:39.206" v="16"/>
            <ac:spMkLst>
              <pc:docMk/>
              <pc:sldMasterMk cId="3925905787" sldId="2147483675"/>
              <pc:sldLayoutMk cId="481921084" sldId="2147483718"/>
              <ac:spMk id="7" creationId="{7F6CA6E3-49D0-496B-B0BD-A825FC6B9EAD}"/>
            </ac:spMkLst>
          </pc:spChg>
          <pc:spChg chg="mod">
            <ac:chgData name="Anders Højen" userId="ecc07add-937a-4acc-bd57-32e1b5621f6f" providerId="ADAL" clId="{010372BC-44D9-4949-B8D7-75CC9A612346}" dt="2026-10-24T13:33:39.206" v="16"/>
            <ac:spMkLst>
              <pc:docMk/>
              <pc:sldMasterMk cId="3925905787" sldId="2147483675"/>
              <pc:sldLayoutMk cId="481921084" sldId="2147483718"/>
              <ac:spMk id="9" creationId="{85FA21C0-4605-462C-AD9E-5F4D5B71F5B9}"/>
            </ac:spMkLst>
          </pc:spChg>
        </pc:sldLayoutChg>
        <pc:sldLayoutChg chg="modSp mod ord">
          <pc:chgData name="Anders Højen" userId="ecc07add-937a-4acc-bd57-32e1b5621f6f" providerId="ADAL" clId="{010372BC-44D9-4949-B8D7-75CC9A612346}" dt="2026-10-24T13:33:39.206" v="16"/>
          <pc:sldLayoutMkLst>
            <pc:docMk/>
            <pc:sldMasterMk cId="3925905787" sldId="2147483675"/>
            <pc:sldLayoutMk cId="402057121" sldId="2147483719"/>
          </pc:sldLayoutMkLst>
          <pc:spChg chg="mod">
            <ac:chgData name="Anders Højen" userId="ecc07add-937a-4acc-bd57-32e1b5621f6f" providerId="ADAL" clId="{010372BC-44D9-4949-B8D7-75CC9A612346}" dt="2026-10-24T13:33:39.206" v="16"/>
            <ac:spMkLst>
              <pc:docMk/>
              <pc:sldMasterMk cId="3925905787" sldId="2147483675"/>
              <pc:sldLayoutMk cId="402057121" sldId="2147483719"/>
              <ac:spMk id="2" creationId="{4002E2E6-210D-415C-AD20-F339C41FDD82}"/>
            </ac:spMkLst>
          </pc:spChg>
          <pc:spChg chg="mod">
            <ac:chgData name="Anders Højen" userId="ecc07add-937a-4acc-bd57-32e1b5621f6f" providerId="ADAL" clId="{010372BC-44D9-4949-B8D7-75CC9A612346}" dt="2026-10-24T13:33:39.206" v="16"/>
            <ac:spMkLst>
              <pc:docMk/>
              <pc:sldMasterMk cId="3925905787" sldId="2147483675"/>
              <pc:sldLayoutMk cId="402057121" sldId="2147483719"/>
              <ac:spMk id="6" creationId="{0678C245-4940-4D15-BE56-C3049DD6C2C6}"/>
            </ac:spMkLst>
          </pc:spChg>
          <pc:spChg chg="mod">
            <ac:chgData name="Anders Højen" userId="ecc07add-937a-4acc-bd57-32e1b5621f6f" providerId="ADAL" clId="{010372BC-44D9-4949-B8D7-75CC9A612346}" dt="2026-10-24T13:33:39.206" v="16"/>
            <ac:spMkLst>
              <pc:docMk/>
              <pc:sldMasterMk cId="3925905787" sldId="2147483675"/>
              <pc:sldLayoutMk cId="402057121" sldId="2147483719"/>
              <ac:spMk id="7" creationId="{7F6CA6E3-49D0-496B-B0BD-A825FC6B9EAD}"/>
            </ac:spMkLst>
          </pc:spChg>
          <pc:spChg chg="mod">
            <ac:chgData name="Anders Højen" userId="ecc07add-937a-4acc-bd57-32e1b5621f6f" providerId="ADAL" clId="{010372BC-44D9-4949-B8D7-75CC9A612346}" dt="2026-10-24T13:33:39.206" v="16"/>
            <ac:spMkLst>
              <pc:docMk/>
              <pc:sldMasterMk cId="3925905787" sldId="2147483675"/>
              <pc:sldLayoutMk cId="402057121" sldId="2147483719"/>
              <ac:spMk id="8" creationId="{AB9B4992-5E2F-4C2B-A74E-F628C15C90D8}"/>
            </ac:spMkLst>
          </pc:spChg>
          <pc:spChg chg="mod">
            <ac:chgData name="Anders Højen" userId="ecc07add-937a-4acc-bd57-32e1b5621f6f" providerId="ADAL" clId="{010372BC-44D9-4949-B8D7-75CC9A612346}" dt="2026-10-24T13:33:39.206" v="16"/>
            <ac:spMkLst>
              <pc:docMk/>
              <pc:sldMasterMk cId="3925905787" sldId="2147483675"/>
              <pc:sldLayoutMk cId="402057121" sldId="2147483719"/>
              <ac:spMk id="9" creationId="{85FA21C0-4605-462C-AD9E-5F4D5B71F5B9}"/>
            </ac:spMkLst>
          </pc:spChg>
        </pc:sldLayoutChg>
        <pc:sldLayoutChg chg="modSp mod ord">
          <pc:chgData name="Anders Højen" userId="ecc07add-937a-4acc-bd57-32e1b5621f6f" providerId="ADAL" clId="{010372BC-44D9-4949-B8D7-75CC9A612346}" dt="2026-10-24T13:33:39.206" v="16"/>
          <pc:sldLayoutMkLst>
            <pc:docMk/>
            <pc:sldMasterMk cId="3925905787" sldId="2147483675"/>
            <pc:sldLayoutMk cId="4218676529" sldId="2147483720"/>
          </pc:sldLayoutMkLst>
          <pc:spChg chg="mod">
            <ac:chgData name="Anders Højen" userId="ecc07add-937a-4acc-bd57-32e1b5621f6f" providerId="ADAL" clId="{010372BC-44D9-4949-B8D7-75CC9A612346}" dt="2026-10-24T13:33:39.206" v="16"/>
            <ac:spMkLst>
              <pc:docMk/>
              <pc:sldMasterMk cId="3925905787" sldId="2147483675"/>
              <pc:sldLayoutMk cId="4218676529" sldId="2147483720"/>
              <ac:spMk id="2" creationId="{76221CCA-CA44-46FC-AA28-791BF7EA9C7F}"/>
            </ac:spMkLst>
          </pc:spChg>
          <pc:spChg chg="mod">
            <ac:chgData name="Anders Højen" userId="ecc07add-937a-4acc-bd57-32e1b5621f6f" providerId="ADAL" clId="{010372BC-44D9-4949-B8D7-75CC9A612346}" dt="2026-10-24T13:33:39.206" v="16"/>
            <ac:spMkLst>
              <pc:docMk/>
              <pc:sldMasterMk cId="3925905787" sldId="2147483675"/>
              <pc:sldLayoutMk cId="4218676529" sldId="2147483720"/>
              <ac:spMk id="7" creationId="{A51DC19D-A7FD-420E-ABE5-BD3FE1CA7DAC}"/>
            </ac:spMkLst>
          </pc:spChg>
        </pc:sldLayoutChg>
        <pc:sldLayoutChg chg="modSp mod ord">
          <pc:chgData name="Anders Højen" userId="ecc07add-937a-4acc-bd57-32e1b5621f6f" providerId="ADAL" clId="{010372BC-44D9-4949-B8D7-75CC9A612346}" dt="2026-10-24T13:33:39.206" v="16"/>
          <pc:sldLayoutMkLst>
            <pc:docMk/>
            <pc:sldMasterMk cId="3925905787" sldId="2147483675"/>
            <pc:sldLayoutMk cId="3842673520" sldId="2147483721"/>
          </pc:sldLayoutMkLst>
          <pc:spChg chg="mod">
            <ac:chgData name="Anders Højen" userId="ecc07add-937a-4acc-bd57-32e1b5621f6f" providerId="ADAL" clId="{010372BC-44D9-4949-B8D7-75CC9A612346}" dt="2026-10-24T13:33:39.206" v="16"/>
            <ac:spMkLst>
              <pc:docMk/>
              <pc:sldMasterMk cId="3925905787" sldId="2147483675"/>
              <pc:sldLayoutMk cId="3842673520" sldId="2147483721"/>
              <ac:spMk id="2" creationId="{4002E2E6-210D-415C-AD20-F339C41FDD82}"/>
            </ac:spMkLst>
          </pc:spChg>
          <pc:spChg chg="mod">
            <ac:chgData name="Anders Højen" userId="ecc07add-937a-4acc-bd57-32e1b5621f6f" providerId="ADAL" clId="{010372BC-44D9-4949-B8D7-75CC9A612346}" dt="2026-10-24T13:33:39.206" v="16"/>
            <ac:spMkLst>
              <pc:docMk/>
              <pc:sldMasterMk cId="3925905787" sldId="2147483675"/>
              <pc:sldLayoutMk cId="3842673520" sldId="2147483721"/>
              <ac:spMk id="7" creationId="{7F6CA6E3-49D0-496B-B0BD-A825FC6B9EAD}"/>
            </ac:spMkLst>
          </pc:spChg>
          <pc:spChg chg="mod">
            <ac:chgData name="Anders Højen" userId="ecc07add-937a-4acc-bd57-32e1b5621f6f" providerId="ADAL" clId="{010372BC-44D9-4949-B8D7-75CC9A612346}" dt="2026-10-24T13:33:39.206" v="16"/>
            <ac:spMkLst>
              <pc:docMk/>
              <pc:sldMasterMk cId="3925905787" sldId="2147483675"/>
              <pc:sldLayoutMk cId="3842673520" sldId="2147483721"/>
              <ac:spMk id="8" creationId="{12CE2C63-5F17-43BE-81B3-9987059400E1}"/>
            </ac:spMkLst>
          </pc:spChg>
        </pc:sldLayoutChg>
        <pc:sldLayoutChg chg="modSp mod ord">
          <pc:chgData name="Anders Højen" userId="ecc07add-937a-4acc-bd57-32e1b5621f6f" providerId="ADAL" clId="{010372BC-44D9-4949-B8D7-75CC9A612346}" dt="2026-10-24T13:33:39.206" v="16"/>
          <pc:sldLayoutMkLst>
            <pc:docMk/>
            <pc:sldMasterMk cId="3925905787" sldId="2147483675"/>
            <pc:sldLayoutMk cId="3818461235" sldId="2147483722"/>
          </pc:sldLayoutMkLst>
          <pc:spChg chg="mod">
            <ac:chgData name="Anders Højen" userId="ecc07add-937a-4acc-bd57-32e1b5621f6f" providerId="ADAL" clId="{010372BC-44D9-4949-B8D7-75CC9A612346}" dt="2026-10-24T13:33:39.206" v="16"/>
            <ac:spMkLst>
              <pc:docMk/>
              <pc:sldMasterMk cId="3925905787" sldId="2147483675"/>
              <pc:sldLayoutMk cId="3818461235" sldId="2147483722"/>
              <ac:spMk id="2" creationId="{4002E2E6-210D-415C-AD20-F339C41FDD82}"/>
            </ac:spMkLst>
          </pc:spChg>
          <pc:spChg chg="mod">
            <ac:chgData name="Anders Højen" userId="ecc07add-937a-4acc-bd57-32e1b5621f6f" providerId="ADAL" clId="{010372BC-44D9-4949-B8D7-75CC9A612346}" dt="2026-10-24T13:33:39.206" v="16"/>
            <ac:spMkLst>
              <pc:docMk/>
              <pc:sldMasterMk cId="3925905787" sldId="2147483675"/>
              <pc:sldLayoutMk cId="3818461235" sldId="2147483722"/>
              <ac:spMk id="7" creationId="{7F6CA6E3-49D0-496B-B0BD-A825FC6B9EAD}"/>
            </ac:spMkLst>
          </pc:spChg>
          <pc:spChg chg="mod">
            <ac:chgData name="Anders Højen" userId="ecc07add-937a-4acc-bd57-32e1b5621f6f" providerId="ADAL" clId="{010372BC-44D9-4949-B8D7-75CC9A612346}" dt="2026-10-24T13:33:39.206" v="16"/>
            <ac:spMkLst>
              <pc:docMk/>
              <pc:sldMasterMk cId="3925905787" sldId="2147483675"/>
              <pc:sldLayoutMk cId="3818461235" sldId="2147483722"/>
              <ac:spMk id="9" creationId="{85FA21C0-4605-462C-AD9E-5F4D5B71F5B9}"/>
            </ac:spMkLst>
          </pc:spChg>
        </pc:sldLayoutChg>
        <pc:sldLayoutChg chg="modSp mod ord">
          <pc:chgData name="Anders Højen" userId="ecc07add-937a-4acc-bd57-32e1b5621f6f" providerId="ADAL" clId="{010372BC-44D9-4949-B8D7-75CC9A612346}" dt="2026-10-24T13:33:39.206" v="16"/>
          <pc:sldLayoutMkLst>
            <pc:docMk/>
            <pc:sldMasterMk cId="3925905787" sldId="2147483675"/>
            <pc:sldLayoutMk cId="1408395309" sldId="2147483723"/>
          </pc:sldLayoutMkLst>
          <pc:spChg chg="mod">
            <ac:chgData name="Anders Højen" userId="ecc07add-937a-4acc-bd57-32e1b5621f6f" providerId="ADAL" clId="{010372BC-44D9-4949-B8D7-75CC9A612346}" dt="2026-10-24T13:33:39.206" v="16"/>
            <ac:spMkLst>
              <pc:docMk/>
              <pc:sldMasterMk cId="3925905787" sldId="2147483675"/>
              <pc:sldLayoutMk cId="1408395309" sldId="2147483723"/>
              <ac:spMk id="12" creationId="{47344EBB-E870-4D15-8233-41B77BADC8E0}"/>
            </ac:spMkLst>
          </pc:spChg>
        </pc:sldLayoutChg>
        <pc:sldLayoutChg chg="modSp mod ord">
          <pc:chgData name="Anders Højen" userId="ecc07add-937a-4acc-bd57-32e1b5621f6f" providerId="ADAL" clId="{010372BC-44D9-4949-B8D7-75CC9A612346}" dt="2026-10-24T13:33:39.206" v="16"/>
          <pc:sldLayoutMkLst>
            <pc:docMk/>
            <pc:sldMasterMk cId="3925905787" sldId="2147483675"/>
            <pc:sldLayoutMk cId="2221918262" sldId="2147483724"/>
          </pc:sldLayoutMkLst>
          <pc:spChg chg="mod">
            <ac:chgData name="Anders Højen" userId="ecc07add-937a-4acc-bd57-32e1b5621f6f" providerId="ADAL" clId="{010372BC-44D9-4949-B8D7-75CC9A612346}" dt="2026-10-24T13:33:39.206" v="16"/>
            <ac:spMkLst>
              <pc:docMk/>
              <pc:sldMasterMk cId="3925905787" sldId="2147483675"/>
              <pc:sldLayoutMk cId="2221918262" sldId="2147483724"/>
              <ac:spMk id="4" creationId="{4CBCABB3-6D81-4516-9A29-860AE4695FEC}"/>
            </ac:spMkLst>
          </pc:spChg>
        </pc:sldLayoutChg>
        <pc:sldLayoutChg chg="mod ord">
          <pc:chgData name="Anders Højen" userId="ecc07add-937a-4acc-bd57-32e1b5621f6f" providerId="ADAL" clId="{010372BC-44D9-4949-B8D7-75CC9A612346}" dt="2026-10-24T13:33:39.206" v="16"/>
          <pc:sldLayoutMkLst>
            <pc:docMk/>
            <pc:sldMasterMk cId="3925905787" sldId="2147483675"/>
            <pc:sldLayoutMk cId="638416017" sldId="2147483725"/>
          </pc:sldLayoutMkLst>
        </pc:sldLayoutChg>
        <pc:sldLayoutChg chg="modSp mod ord">
          <pc:chgData name="Anders Højen" userId="ecc07add-937a-4acc-bd57-32e1b5621f6f" providerId="ADAL" clId="{010372BC-44D9-4949-B8D7-75CC9A612346}" dt="2026-10-24T13:33:39.206" v="16"/>
          <pc:sldLayoutMkLst>
            <pc:docMk/>
            <pc:sldMasterMk cId="3925905787" sldId="2147483675"/>
            <pc:sldLayoutMk cId="1837058326" sldId="2147483726"/>
          </pc:sldLayoutMkLst>
          <pc:spChg chg="mod">
            <ac:chgData name="Anders Højen" userId="ecc07add-937a-4acc-bd57-32e1b5621f6f" providerId="ADAL" clId="{010372BC-44D9-4949-B8D7-75CC9A612346}" dt="2026-10-24T13:33:39.206" v="16"/>
            <ac:spMkLst>
              <pc:docMk/>
              <pc:sldMasterMk cId="3925905787" sldId="2147483675"/>
              <pc:sldLayoutMk cId="1837058326" sldId="2147483726"/>
              <ac:spMk id="2" creationId="{B9DAA810-4EEC-4D0F-B163-DFC963816F74}"/>
            </ac:spMkLst>
          </pc:spChg>
          <pc:spChg chg="mod">
            <ac:chgData name="Anders Højen" userId="ecc07add-937a-4acc-bd57-32e1b5621f6f" providerId="ADAL" clId="{010372BC-44D9-4949-B8D7-75CC9A612346}" dt="2026-10-24T13:33:39.206" v="16"/>
            <ac:spMkLst>
              <pc:docMk/>
              <pc:sldMasterMk cId="3925905787" sldId="2147483675"/>
              <pc:sldLayoutMk cId="1837058326" sldId="2147483726"/>
              <ac:spMk id="6" creationId="{61FB6233-FC4F-4628-BA1D-2782F6494517}"/>
            </ac:spMkLst>
          </pc:spChg>
          <pc:spChg chg="mod">
            <ac:chgData name="Anders Højen" userId="ecc07add-937a-4acc-bd57-32e1b5621f6f" providerId="ADAL" clId="{010372BC-44D9-4949-B8D7-75CC9A612346}" dt="2026-10-24T13:33:39.206" v="16"/>
            <ac:spMkLst>
              <pc:docMk/>
              <pc:sldMasterMk cId="3925905787" sldId="2147483675"/>
              <pc:sldLayoutMk cId="1837058326" sldId="2147483726"/>
              <ac:spMk id="7" creationId="{F4A1D367-A9C7-46F9-B78E-724D1BEC0650}"/>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Talesprog</c:v>
                </c:pt>
              </c:strCache>
            </c:strRef>
          </c:tx>
          <c:spPr>
            <a:solidFill>
              <a:srgbClr val="7030A0"/>
            </a:solidFill>
            <a:ln>
              <a:noFill/>
            </a:ln>
            <a:effectLst/>
          </c:spPr>
          <c:invertIfNegative val="0"/>
          <c:dLbls>
            <c:dLbl>
              <c:idx val="0"/>
              <c:tx>
                <c:rich>
                  <a:bodyPr/>
                  <a:lstStyle/>
                  <a:p>
                    <a:fld id="{6BB4028C-6210-6045-9AC4-E781198FD10D}" type="VALUE">
                      <a:rPr lang="en-US" baseline="0" smtClean="0"/>
                      <a:pPr/>
                      <a:t>[VÆRDI]</a:t>
                    </a:fld>
                    <a:r>
                      <a:rPr lang="en-US" baseline="0" dirty="0"/>
                      <a:t>***</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39A-984C-9413-C8EF5A958CD1}"/>
                </c:ext>
              </c:extLst>
            </c:dLbl>
            <c:dLbl>
              <c:idx val="1"/>
              <c:tx>
                <c:rich>
                  <a:bodyPr/>
                  <a:lstStyle/>
                  <a:p>
                    <a:r>
                      <a:rPr lang="en-US" baseline="0" dirty="0"/>
                      <a:t> </a:t>
                    </a:r>
                    <a:fld id="{2917F495-37CD-6346-9112-647EA00599D3}" type="VALUE">
                      <a:rPr lang="en-US" baseline="0" smtClean="0"/>
                      <a:pPr/>
                      <a:t>[VÆRDI]</a:t>
                    </a:fld>
                    <a:r>
                      <a:rPr lang="en-US" baseline="0" dirty="0"/>
                      <a:t>***</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339A-984C-9413-C8EF5A958CD1}"/>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da-DK"/>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'Ark1'!$A$2:$A$3</c:f>
              <c:strCache>
                <c:ptCount val="2"/>
                <c:pt idx="0">
                  <c:v>Bogeksponering</c:v>
                </c:pt>
                <c:pt idx="1">
                  <c:v>Sprogaktiviteter</c:v>
                </c:pt>
              </c:strCache>
            </c:strRef>
          </c:cat>
          <c:val>
            <c:numRef>
              <c:f>'Ark1'!$B$2:$B$3</c:f>
              <c:numCache>
                <c:formatCode>General</c:formatCode>
                <c:ptCount val="2"/>
                <c:pt idx="0">
                  <c:v>0.14000000000000001</c:v>
                </c:pt>
                <c:pt idx="1">
                  <c:v>0.18</c:v>
                </c:pt>
              </c:numCache>
            </c:numRef>
          </c:val>
          <c:extLst>
            <c:ext xmlns:c16="http://schemas.microsoft.com/office/drawing/2014/chart" uri="{C3380CC4-5D6E-409C-BE32-E72D297353CC}">
              <c16:uniqueId val="{00000002-339A-984C-9413-C8EF5A958CD1}"/>
            </c:ext>
          </c:extLst>
        </c:ser>
        <c:ser>
          <c:idx val="1"/>
          <c:order val="1"/>
          <c:tx>
            <c:strRef>
              <c:f>'Ark1'!$C$1</c:f>
              <c:strCache>
                <c:ptCount val="1"/>
                <c:pt idx="0">
                  <c:v>Førskrift</c:v>
                </c:pt>
              </c:strCache>
            </c:strRef>
          </c:tx>
          <c:spPr>
            <a:solidFill>
              <a:srgbClr val="00B050"/>
            </a:solidFill>
            <a:ln>
              <a:noFill/>
            </a:ln>
            <a:effectLst/>
          </c:spPr>
          <c:invertIfNegative val="0"/>
          <c:dLbls>
            <c:dLbl>
              <c:idx val="0"/>
              <c:tx>
                <c:rich>
                  <a:bodyPr/>
                  <a:lstStyle/>
                  <a:p>
                    <a:fld id="{61CEC931-09B5-224D-A3DA-BFA276588651}" type="VALUE">
                      <a:rPr lang="en-US" baseline="0" smtClean="0"/>
                      <a:pPr/>
                      <a:t>[VÆRDI]</a:t>
                    </a:fld>
                    <a:r>
                      <a:rPr lang="en-US" baseline="0" dirty="0"/>
                      <a:t>***</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39A-984C-9413-C8EF5A958CD1}"/>
                </c:ext>
              </c:extLst>
            </c:dLbl>
            <c:dLbl>
              <c:idx val="1"/>
              <c:tx>
                <c:rich>
                  <a:bodyPr/>
                  <a:lstStyle/>
                  <a:p>
                    <a:r>
                      <a:rPr lang="en-US" baseline="0" dirty="0"/>
                      <a:t>; </a:t>
                    </a:r>
                    <a:fld id="{4FDC236B-D253-984A-ACCA-F84AB97E191E}" type="VALUE">
                      <a:rPr lang="en-US" baseline="0" smtClean="0"/>
                      <a:pPr/>
                      <a:t>[VÆRDI]</a:t>
                    </a:fld>
                    <a:r>
                      <a:rPr lang="en-US" baseline="0" dirty="0"/>
                      <a:t>**</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39A-984C-9413-C8EF5A958CD1}"/>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da-DK"/>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'Ark1'!$A$2:$A$3</c:f>
              <c:strCache>
                <c:ptCount val="2"/>
                <c:pt idx="0">
                  <c:v>Bogeksponering</c:v>
                </c:pt>
                <c:pt idx="1">
                  <c:v>Sprogaktiviteter</c:v>
                </c:pt>
              </c:strCache>
            </c:strRef>
          </c:cat>
          <c:val>
            <c:numRef>
              <c:f>'Ark1'!$C$2:$C$3</c:f>
              <c:numCache>
                <c:formatCode>General</c:formatCode>
                <c:ptCount val="2"/>
                <c:pt idx="0">
                  <c:v>0.15</c:v>
                </c:pt>
                <c:pt idx="1">
                  <c:v>0.18</c:v>
                </c:pt>
              </c:numCache>
            </c:numRef>
          </c:val>
          <c:extLst>
            <c:ext xmlns:c16="http://schemas.microsoft.com/office/drawing/2014/chart" uri="{C3380CC4-5D6E-409C-BE32-E72D297353CC}">
              <c16:uniqueId val="{00000006-339A-984C-9413-C8EF5A958CD1}"/>
            </c:ext>
          </c:extLst>
        </c:ser>
        <c:dLbls>
          <c:showLegendKey val="0"/>
          <c:showVal val="0"/>
          <c:showCatName val="0"/>
          <c:showSerName val="0"/>
          <c:showPercent val="0"/>
          <c:showBubbleSize val="0"/>
        </c:dLbls>
        <c:gapWidth val="219"/>
        <c:overlap val="-27"/>
        <c:axId val="1766556095"/>
        <c:axId val="1766835071"/>
      </c:barChart>
      <c:catAx>
        <c:axId val="176655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da-DK"/>
          </a:p>
        </c:txPr>
        <c:crossAx val="1766835071"/>
        <c:crosses val="autoZero"/>
        <c:auto val="1"/>
        <c:lblAlgn val="ctr"/>
        <c:lblOffset val="100"/>
        <c:noMultiLvlLbl val="0"/>
      </c:catAx>
      <c:valAx>
        <c:axId val="1766835071"/>
        <c:scaling>
          <c:orientation val="minMax"/>
          <c:max val="0.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crossAx val="1766556095"/>
        <c:crosses val="autoZero"/>
        <c:crossBetween val="between"/>
        <c:majorUnit val="5.000000000000001E-2"/>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0517AF-CCA0-DD47-A0C0-58CDB8FAE37C}" type="doc">
      <dgm:prSet loTypeId="urn:microsoft.com/office/officeart/2005/8/layout/hProcess11" loCatId="" qsTypeId="urn:microsoft.com/office/officeart/2005/8/quickstyle/simple1" qsCatId="simple" csTypeId="urn:microsoft.com/office/officeart/2005/8/colors/accent1_2" csCatId="accent1" phldr="1"/>
      <dgm:spPr/>
      <dgm:t>
        <a:bodyPr/>
        <a:lstStyle/>
        <a:p>
          <a:endParaRPr lang="da-DK"/>
        </a:p>
      </dgm:t>
    </dgm:pt>
    <dgm:pt modelId="{3A48F9C0-B406-CC43-ADFA-3D1D5FC745B5}">
      <dgm:prSet phldrT="[Tekst]"/>
      <dgm:spPr/>
      <dgm:t>
        <a:bodyPr/>
        <a:lstStyle/>
        <a:p>
          <a:r>
            <a:rPr lang="da-DK" b="1" dirty="0" err="1"/>
            <a:t>Kompetence-udvikling</a:t>
          </a:r>
          <a:endParaRPr lang="da-DK" b="1" dirty="0"/>
        </a:p>
      </dgm:t>
    </dgm:pt>
    <dgm:pt modelId="{C2B06F84-A9E8-794D-A35E-52BFAFE7C5AE}" type="parTrans" cxnId="{A549B35D-E218-DA46-B517-049C769E05F6}">
      <dgm:prSet/>
      <dgm:spPr/>
      <dgm:t>
        <a:bodyPr/>
        <a:lstStyle/>
        <a:p>
          <a:endParaRPr lang="da-DK"/>
        </a:p>
      </dgm:t>
    </dgm:pt>
    <dgm:pt modelId="{2C4B9E97-4B7F-A849-AE77-4ABC80240977}" type="sibTrans" cxnId="{A549B35D-E218-DA46-B517-049C769E05F6}">
      <dgm:prSet/>
      <dgm:spPr/>
      <dgm:t>
        <a:bodyPr/>
        <a:lstStyle/>
        <a:p>
          <a:endParaRPr lang="da-DK"/>
        </a:p>
      </dgm:t>
    </dgm:pt>
    <dgm:pt modelId="{6DC10E81-9434-874A-BA74-71FD8CCC359E}">
      <dgm:prSet phldrT="[Tekst]"/>
      <dgm:spPr/>
      <dgm:t>
        <a:bodyPr/>
        <a:lstStyle/>
        <a:p>
          <a:r>
            <a:rPr lang="da-DK" b="1" dirty="0"/>
            <a:t>Materialer udsendt</a:t>
          </a:r>
          <a:endParaRPr lang="da-DK" b="1" i="0" dirty="0"/>
        </a:p>
      </dgm:t>
    </dgm:pt>
    <dgm:pt modelId="{2BE20B89-9218-5543-BB07-AD4CDA198233}" type="parTrans" cxnId="{19125F7C-D483-E94C-9DEB-5F5824DDD806}">
      <dgm:prSet/>
      <dgm:spPr/>
      <dgm:t>
        <a:bodyPr/>
        <a:lstStyle/>
        <a:p>
          <a:endParaRPr lang="da-DK"/>
        </a:p>
      </dgm:t>
    </dgm:pt>
    <dgm:pt modelId="{7FED50A1-0BB5-CC4B-8055-64E25AF30B81}" type="sibTrans" cxnId="{19125F7C-D483-E94C-9DEB-5F5824DDD806}">
      <dgm:prSet/>
      <dgm:spPr/>
      <dgm:t>
        <a:bodyPr/>
        <a:lstStyle/>
        <a:p>
          <a:endParaRPr lang="da-DK"/>
        </a:p>
      </dgm:t>
    </dgm:pt>
    <dgm:pt modelId="{8AE0C995-A225-EC4F-B478-D813FD768686}">
      <dgm:prSet phldrT="[Tekst]"/>
      <dgm:spPr/>
      <dgm:t>
        <a:bodyPr/>
        <a:lstStyle/>
        <a:p>
          <a:r>
            <a:rPr lang="da-DK" b="1" i="0" dirty="0"/>
            <a:t>”År 1” indsats slutter for de sidste</a:t>
          </a:r>
        </a:p>
      </dgm:t>
    </dgm:pt>
    <dgm:pt modelId="{35B8D02E-E8EF-B34F-BDBC-B4F159F25F6E}" type="parTrans" cxnId="{4C20E32A-D56C-334A-AFD1-9994E56718D5}">
      <dgm:prSet/>
      <dgm:spPr/>
      <dgm:t>
        <a:bodyPr/>
        <a:lstStyle/>
        <a:p>
          <a:endParaRPr lang="da-DK"/>
        </a:p>
      </dgm:t>
    </dgm:pt>
    <dgm:pt modelId="{EE158F7F-53B0-5C47-959D-90349246060B}" type="sibTrans" cxnId="{4C20E32A-D56C-334A-AFD1-9994E56718D5}">
      <dgm:prSet/>
      <dgm:spPr/>
      <dgm:t>
        <a:bodyPr/>
        <a:lstStyle/>
        <a:p>
          <a:endParaRPr lang="da-DK"/>
        </a:p>
      </dgm:t>
    </dgm:pt>
    <dgm:pt modelId="{A36D84B0-1FBA-9F46-978A-4022E118F5F8}">
      <dgm:prSet phldrT="[Tekst]"/>
      <dgm:spPr/>
      <dgm:t>
        <a:bodyPr/>
        <a:lstStyle/>
        <a:p>
          <a:r>
            <a:rPr lang="da-DK" b="1" dirty="0" err="1"/>
            <a:t>Indrulning</a:t>
          </a:r>
          <a:r>
            <a:rPr lang="da-DK" b="1" dirty="0"/>
            <a:t> til ”år 1” starter</a:t>
          </a:r>
        </a:p>
      </dgm:t>
    </dgm:pt>
    <dgm:pt modelId="{BCEA9127-AC95-1B4D-809A-7F988A8B33BB}" type="parTrans" cxnId="{82D47FB9-A625-F94C-90DF-857F9DA17670}">
      <dgm:prSet/>
      <dgm:spPr/>
      <dgm:t>
        <a:bodyPr/>
        <a:lstStyle/>
        <a:p>
          <a:endParaRPr lang="da-DK"/>
        </a:p>
      </dgm:t>
    </dgm:pt>
    <dgm:pt modelId="{AB404777-346A-8646-8163-D700E5299CD5}" type="sibTrans" cxnId="{82D47FB9-A625-F94C-90DF-857F9DA17670}">
      <dgm:prSet/>
      <dgm:spPr/>
      <dgm:t>
        <a:bodyPr/>
        <a:lstStyle/>
        <a:p>
          <a:endParaRPr lang="da-DK"/>
        </a:p>
      </dgm:t>
    </dgm:pt>
    <dgm:pt modelId="{E69BA058-D722-2D43-A0CD-7F19F9A482F0}">
      <dgm:prSet phldrT="[Tekst]"/>
      <dgm:spPr/>
      <dgm:t>
        <a:bodyPr/>
        <a:lstStyle/>
        <a:p>
          <a:r>
            <a:rPr lang="da-DK" b="1" dirty="0"/>
            <a:t>Resultater fra ”år 1” indsats</a:t>
          </a:r>
        </a:p>
      </dgm:t>
    </dgm:pt>
    <dgm:pt modelId="{A561DA2B-D08C-4342-9426-B18CD6F17607}" type="parTrans" cxnId="{63F03F29-C45A-0944-90FF-4F8106F890D3}">
      <dgm:prSet/>
      <dgm:spPr/>
      <dgm:t>
        <a:bodyPr/>
        <a:lstStyle/>
        <a:p>
          <a:endParaRPr lang="da-DK"/>
        </a:p>
      </dgm:t>
    </dgm:pt>
    <dgm:pt modelId="{EBF1A26D-39E4-2640-987D-64EDB555D195}" type="sibTrans" cxnId="{63F03F29-C45A-0944-90FF-4F8106F890D3}">
      <dgm:prSet/>
      <dgm:spPr/>
      <dgm:t>
        <a:bodyPr/>
        <a:lstStyle/>
        <a:p>
          <a:endParaRPr lang="da-DK"/>
        </a:p>
      </dgm:t>
    </dgm:pt>
    <dgm:pt modelId="{A14C6A24-C99B-2C4E-846B-2936C6442FBC}">
      <dgm:prSet phldrT="[Tekst]"/>
      <dgm:spPr/>
      <dgm:t>
        <a:bodyPr/>
        <a:lstStyle/>
        <a:p>
          <a:r>
            <a:rPr lang="da-DK" b="1" dirty="0" err="1"/>
            <a:t>Indrulning</a:t>
          </a:r>
          <a:r>
            <a:rPr lang="da-DK" b="1" dirty="0"/>
            <a:t> til ”år 1” slutter</a:t>
          </a:r>
          <a:endParaRPr lang="da-DK" b="1" i="1" dirty="0"/>
        </a:p>
      </dgm:t>
    </dgm:pt>
    <dgm:pt modelId="{EA4C26DC-532E-A04F-9404-704342843C15}" type="sibTrans" cxnId="{D752981B-EED6-BE4D-8FA3-7E1248010842}">
      <dgm:prSet/>
      <dgm:spPr/>
      <dgm:t>
        <a:bodyPr/>
        <a:lstStyle/>
        <a:p>
          <a:endParaRPr lang="da-DK"/>
        </a:p>
      </dgm:t>
    </dgm:pt>
    <dgm:pt modelId="{D6D72C4B-7644-A549-B17D-AFC13F0E8E4F}" type="parTrans" cxnId="{D752981B-EED6-BE4D-8FA3-7E1248010842}">
      <dgm:prSet/>
      <dgm:spPr/>
      <dgm:t>
        <a:bodyPr/>
        <a:lstStyle/>
        <a:p>
          <a:endParaRPr lang="da-DK"/>
        </a:p>
      </dgm:t>
    </dgm:pt>
    <dgm:pt modelId="{0C4D366C-B828-0A4E-ACFB-C048558A36D5}" type="pres">
      <dgm:prSet presAssocID="{950517AF-CCA0-DD47-A0C0-58CDB8FAE37C}" presName="Name0" presStyleCnt="0">
        <dgm:presLayoutVars>
          <dgm:dir/>
          <dgm:resizeHandles val="exact"/>
        </dgm:presLayoutVars>
      </dgm:prSet>
      <dgm:spPr/>
    </dgm:pt>
    <dgm:pt modelId="{0C4190CE-F7D5-E547-9C1B-02738AD6A35B}" type="pres">
      <dgm:prSet presAssocID="{950517AF-CCA0-DD47-A0C0-58CDB8FAE37C}" presName="arrow" presStyleLbl="bgShp" presStyleIdx="0" presStyleCnt="1"/>
      <dgm:spPr/>
    </dgm:pt>
    <dgm:pt modelId="{3F2CDD12-EDFF-284B-9ACA-3FA972A9318A}" type="pres">
      <dgm:prSet presAssocID="{950517AF-CCA0-DD47-A0C0-58CDB8FAE37C}" presName="points" presStyleCnt="0"/>
      <dgm:spPr/>
    </dgm:pt>
    <dgm:pt modelId="{12F6F11F-652D-4F92-A440-F94FD0CEF071}" type="pres">
      <dgm:prSet presAssocID="{6DC10E81-9434-874A-BA74-71FD8CCC359E}" presName="compositeA" presStyleCnt="0"/>
      <dgm:spPr/>
    </dgm:pt>
    <dgm:pt modelId="{08D8F9B5-604E-416E-975D-81A30AE402B2}" type="pres">
      <dgm:prSet presAssocID="{6DC10E81-9434-874A-BA74-71FD8CCC359E}" presName="textA" presStyleLbl="revTx" presStyleIdx="0" presStyleCnt="6">
        <dgm:presLayoutVars>
          <dgm:bulletEnabled val="1"/>
        </dgm:presLayoutVars>
      </dgm:prSet>
      <dgm:spPr/>
    </dgm:pt>
    <dgm:pt modelId="{3AF2D924-379F-4C4E-A38A-4A4C5B432164}" type="pres">
      <dgm:prSet presAssocID="{6DC10E81-9434-874A-BA74-71FD8CCC359E}" presName="circleA" presStyleLbl="node1" presStyleIdx="0" presStyleCnt="6"/>
      <dgm:spPr/>
    </dgm:pt>
    <dgm:pt modelId="{1E526FBC-0C9D-4761-B126-02649D4AB3D8}" type="pres">
      <dgm:prSet presAssocID="{6DC10E81-9434-874A-BA74-71FD8CCC359E}" presName="spaceA" presStyleCnt="0"/>
      <dgm:spPr/>
    </dgm:pt>
    <dgm:pt modelId="{10498992-16A3-4545-ABF8-20198F3839D5}" type="pres">
      <dgm:prSet presAssocID="{7FED50A1-0BB5-CC4B-8055-64E25AF30B81}" presName="space" presStyleCnt="0"/>
      <dgm:spPr/>
    </dgm:pt>
    <dgm:pt modelId="{B7D97907-EE0C-48E2-B748-FA851137510C}" type="pres">
      <dgm:prSet presAssocID="{3A48F9C0-B406-CC43-ADFA-3D1D5FC745B5}" presName="compositeB" presStyleCnt="0"/>
      <dgm:spPr/>
    </dgm:pt>
    <dgm:pt modelId="{A99BAEF7-0947-458F-B84E-49558D9CBD17}" type="pres">
      <dgm:prSet presAssocID="{3A48F9C0-B406-CC43-ADFA-3D1D5FC745B5}" presName="textB" presStyleLbl="revTx" presStyleIdx="1" presStyleCnt="6" custLinFactNeighborX="2083" custLinFactNeighborY="-80663">
        <dgm:presLayoutVars>
          <dgm:bulletEnabled val="1"/>
        </dgm:presLayoutVars>
      </dgm:prSet>
      <dgm:spPr/>
    </dgm:pt>
    <dgm:pt modelId="{172920C6-D371-4DDA-9379-764DEC6C69B0}" type="pres">
      <dgm:prSet presAssocID="{3A48F9C0-B406-CC43-ADFA-3D1D5FC745B5}" presName="circleB" presStyleLbl="node1" presStyleIdx="1" presStyleCnt="6"/>
      <dgm:spPr/>
    </dgm:pt>
    <dgm:pt modelId="{7E77944A-A204-42AB-893F-742AE5BBB1D9}" type="pres">
      <dgm:prSet presAssocID="{3A48F9C0-B406-CC43-ADFA-3D1D5FC745B5}" presName="spaceB" presStyleCnt="0"/>
      <dgm:spPr/>
    </dgm:pt>
    <dgm:pt modelId="{82D97A8F-A188-4D4E-A6FE-35D43158C4B6}" type="pres">
      <dgm:prSet presAssocID="{2C4B9E97-4B7F-A849-AE77-4ABC80240977}" presName="space" presStyleCnt="0"/>
      <dgm:spPr/>
    </dgm:pt>
    <dgm:pt modelId="{AC778915-E2F6-A54B-94C1-BB3F88F4442E}" type="pres">
      <dgm:prSet presAssocID="{A14C6A24-C99B-2C4E-846B-2936C6442FBC}" presName="compositeA" presStyleCnt="0"/>
      <dgm:spPr/>
    </dgm:pt>
    <dgm:pt modelId="{CAA1A532-80A1-5447-95E3-BFA3F5D74C36}" type="pres">
      <dgm:prSet presAssocID="{A14C6A24-C99B-2C4E-846B-2936C6442FBC}" presName="textA" presStyleLbl="revTx" presStyleIdx="2" presStyleCnt="6" custLinFactX="15165" custLinFactNeighborX="100000" custLinFactNeighborY="-3271">
        <dgm:presLayoutVars>
          <dgm:bulletEnabled val="1"/>
        </dgm:presLayoutVars>
      </dgm:prSet>
      <dgm:spPr/>
    </dgm:pt>
    <dgm:pt modelId="{A35FEEC7-1751-B04D-A35B-B04E68ED9280}" type="pres">
      <dgm:prSet presAssocID="{A14C6A24-C99B-2C4E-846B-2936C6442FBC}" presName="circleA" presStyleLbl="node1" presStyleIdx="2" presStyleCnt="6"/>
      <dgm:spPr/>
    </dgm:pt>
    <dgm:pt modelId="{78CB188F-1653-7647-A7A1-15E675F97DA6}" type="pres">
      <dgm:prSet presAssocID="{A14C6A24-C99B-2C4E-846B-2936C6442FBC}" presName="spaceA" presStyleCnt="0"/>
      <dgm:spPr/>
    </dgm:pt>
    <dgm:pt modelId="{4766F4E6-966C-6045-B38F-8D5A5DDA0A70}" type="pres">
      <dgm:prSet presAssocID="{EA4C26DC-532E-A04F-9404-704342843C15}" presName="space" presStyleCnt="0"/>
      <dgm:spPr/>
    </dgm:pt>
    <dgm:pt modelId="{67867C48-1740-CF47-9E2B-FC37D3AB6402}" type="pres">
      <dgm:prSet presAssocID="{A36D84B0-1FBA-9F46-978A-4022E118F5F8}" presName="compositeB" presStyleCnt="0"/>
      <dgm:spPr/>
    </dgm:pt>
    <dgm:pt modelId="{51CBE5B3-FB03-6444-9FCC-EF9DECC25685}" type="pres">
      <dgm:prSet presAssocID="{A36D84B0-1FBA-9F46-978A-4022E118F5F8}" presName="textB" presStyleLbl="revTx" presStyleIdx="3" presStyleCnt="6" custLinFactNeighborX="-93324" custLinFactNeighborY="-78701">
        <dgm:presLayoutVars>
          <dgm:bulletEnabled val="1"/>
        </dgm:presLayoutVars>
      </dgm:prSet>
      <dgm:spPr/>
    </dgm:pt>
    <dgm:pt modelId="{B168608F-CDAA-CC40-BBFC-D8386CEE2AD9}" type="pres">
      <dgm:prSet presAssocID="{A36D84B0-1FBA-9F46-978A-4022E118F5F8}" presName="circleB" presStyleLbl="node1" presStyleIdx="3" presStyleCnt="6"/>
      <dgm:spPr/>
    </dgm:pt>
    <dgm:pt modelId="{D892EF3A-4F84-8840-A538-DA6BE48EE68F}" type="pres">
      <dgm:prSet presAssocID="{A36D84B0-1FBA-9F46-978A-4022E118F5F8}" presName="spaceB" presStyleCnt="0"/>
      <dgm:spPr/>
    </dgm:pt>
    <dgm:pt modelId="{D69C6EBD-209D-4E40-84B0-65C440377637}" type="pres">
      <dgm:prSet presAssocID="{AB404777-346A-8646-8163-D700E5299CD5}" presName="space" presStyleCnt="0"/>
      <dgm:spPr/>
    </dgm:pt>
    <dgm:pt modelId="{C05E2EA5-F827-9A49-99BC-A49ED9C72FA0}" type="pres">
      <dgm:prSet presAssocID="{8AE0C995-A225-EC4F-B478-D813FD768686}" presName="compositeA" presStyleCnt="0"/>
      <dgm:spPr/>
    </dgm:pt>
    <dgm:pt modelId="{EB7AA3F4-98EE-5D4A-A297-10C6AF137AD9}" type="pres">
      <dgm:prSet presAssocID="{8AE0C995-A225-EC4F-B478-D813FD768686}" presName="textA" presStyleLbl="revTx" presStyleIdx="4" presStyleCnt="6" custLinFactNeighborX="8866" custLinFactNeighborY="-3271">
        <dgm:presLayoutVars>
          <dgm:bulletEnabled val="1"/>
        </dgm:presLayoutVars>
      </dgm:prSet>
      <dgm:spPr/>
    </dgm:pt>
    <dgm:pt modelId="{A4BB5A14-2D31-6743-AAE6-1B544D615B6E}" type="pres">
      <dgm:prSet presAssocID="{8AE0C995-A225-EC4F-B478-D813FD768686}" presName="circleA" presStyleLbl="node1" presStyleIdx="4" presStyleCnt="6"/>
      <dgm:spPr/>
    </dgm:pt>
    <dgm:pt modelId="{6725522C-04BE-6840-908F-5014FD2B03A8}" type="pres">
      <dgm:prSet presAssocID="{8AE0C995-A225-EC4F-B478-D813FD768686}" presName="spaceA" presStyleCnt="0"/>
      <dgm:spPr/>
    </dgm:pt>
    <dgm:pt modelId="{5142440C-BCAF-1D44-88E5-0E59FD3BE8EE}" type="pres">
      <dgm:prSet presAssocID="{EE158F7F-53B0-5C47-959D-90349246060B}" presName="space" presStyleCnt="0"/>
      <dgm:spPr/>
    </dgm:pt>
    <dgm:pt modelId="{99F0C828-4910-B148-8EF5-1C118C49804D}" type="pres">
      <dgm:prSet presAssocID="{E69BA058-D722-2D43-A0CD-7F19F9A482F0}" presName="compositeB" presStyleCnt="0"/>
      <dgm:spPr/>
    </dgm:pt>
    <dgm:pt modelId="{593CAC3F-77B2-6C48-AE54-440225A717CE}" type="pres">
      <dgm:prSet presAssocID="{E69BA058-D722-2D43-A0CD-7F19F9A482F0}" presName="textB" presStyleLbl="revTx" presStyleIdx="5" presStyleCnt="6" custLinFactNeighborX="1641" custLinFactNeighborY="-76102">
        <dgm:presLayoutVars>
          <dgm:bulletEnabled val="1"/>
        </dgm:presLayoutVars>
      </dgm:prSet>
      <dgm:spPr/>
    </dgm:pt>
    <dgm:pt modelId="{4DC0AE77-5A56-7549-A20D-E27E004E8AEF}" type="pres">
      <dgm:prSet presAssocID="{E69BA058-D722-2D43-A0CD-7F19F9A482F0}" presName="circleB" presStyleLbl="node1" presStyleIdx="5" presStyleCnt="6"/>
      <dgm:spPr/>
    </dgm:pt>
    <dgm:pt modelId="{C9E63272-B0F2-0142-A14E-AB308A047E93}" type="pres">
      <dgm:prSet presAssocID="{E69BA058-D722-2D43-A0CD-7F19F9A482F0}" presName="spaceB" presStyleCnt="0"/>
      <dgm:spPr/>
    </dgm:pt>
  </dgm:ptLst>
  <dgm:cxnLst>
    <dgm:cxn modelId="{55B22315-6B6C-4B83-98B1-D7F046FA6E1E}" type="presOf" srcId="{E69BA058-D722-2D43-A0CD-7F19F9A482F0}" destId="{593CAC3F-77B2-6C48-AE54-440225A717CE}" srcOrd="0" destOrd="0" presId="urn:microsoft.com/office/officeart/2005/8/layout/hProcess11"/>
    <dgm:cxn modelId="{D752981B-EED6-BE4D-8FA3-7E1248010842}" srcId="{950517AF-CCA0-DD47-A0C0-58CDB8FAE37C}" destId="{A14C6A24-C99B-2C4E-846B-2936C6442FBC}" srcOrd="2" destOrd="0" parTransId="{D6D72C4B-7644-A549-B17D-AFC13F0E8E4F}" sibTransId="{EA4C26DC-532E-A04F-9404-704342843C15}"/>
    <dgm:cxn modelId="{63F03F29-C45A-0944-90FF-4F8106F890D3}" srcId="{950517AF-CCA0-DD47-A0C0-58CDB8FAE37C}" destId="{E69BA058-D722-2D43-A0CD-7F19F9A482F0}" srcOrd="5" destOrd="0" parTransId="{A561DA2B-D08C-4342-9426-B18CD6F17607}" sibTransId="{EBF1A26D-39E4-2640-987D-64EDB555D195}"/>
    <dgm:cxn modelId="{4C20E32A-D56C-334A-AFD1-9994E56718D5}" srcId="{950517AF-CCA0-DD47-A0C0-58CDB8FAE37C}" destId="{8AE0C995-A225-EC4F-B478-D813FD768686}" srcOrd="4" destOrd="0" parTransId="{35B8D02E-E8EF-B34F-BDBC-B4F159F25F6E}" sibTransId="{EE158F7F-53B0-5C47-959D-90349246060B}"/>
    <dgm:cxn modelId="{592C9933-955C-8148-B9D4-DACDEB873E2E}" type="presOf" srcId="{950517AF-CCA0-DD47-A0C0-58CDB8FAE37C}" destId="{0C4D366C-B828-0A4E-ACFB-C048558A36D5}" srcOrd="0" destOrd="0" presId="urn:microsoft.com/office/officeart/2005/8/layout/hProcess11"/>
    <dgm:cxn modelId="{A549B35D-E218-DA46-B517-049C769E05F6}" srcId="{950517AF-CCA0-DD47-A0C0-58CDB8FAE37C}" destId="{3A48F9C0-B406-CC43-ADFA-3D1D5FC745B5}" srcOrd="1" destOrd="0" parTransId="{C2B06F84-A9E8-794D-A35E-52BFAFE7C5AE}" sibTransId="{2C4B9E97-4B7F-A849-AE77-4ABC80240977}"/>
    <dgm:cxn modelId="{571A6768-1379-421C-967C-3CE17A82F84B}" type="presOf" srcId="{8AE0C995-A225-EC4F-B478-D813FD768686}" destId="{EB7AA3F4-98EE-5D4A-A297-10C6AF137AD9}" srcOrd="0" destOrd="0" presId="urn:microsoft.com/office/officeart/2005/8/layout/hProcess11"/>
    <dgm:cxn modelId="{BE5AFB4A-A1CA-4AD0-8ADF-FACC128914C3}" type="presOf" srcId="{A14C6A24-C99B-2C4E-846B-2936C6442FBC}" destId="{CAA1A532-80A1-5447-95E3-BFA3F5D74C36}" srcOrd="0" destOrd="0" presId="urn:microsoft.com/office/officeart/2005/8/layout/hProcess11"/>
    <dgm:cxn modelId="{19125F7C-D483-E94C-9DEB-5F5824DDD806}" srcId="{950517AF-CCA0-DD47-A0C0-58CDB8FAE37C}" destId="{6DC10E81-9434-874A-BA74-71FD8CCC359E}" srcOrd="0" destOrd="0" parTransId="{2BE20B89-9218-5543-BB07-AD4CDA198233}" sibTransId="{7FED50A1-0BB5-CC4B-8055-64E25AF30B81}"/>
    <dgm:cxn modelId="{82D47FB9-A625-F94C-90DF-857F9DA17670}" srcId="{950517AF-CCA0-DD47-A0C0-58CDB8FAE37C}" destId="{A36D84B0-1FBA-9F46-978A-4022E118F5F8}" srcOrd="3" destOrd="0" parTransId="{BCEA9127-AC95-1B4D-809A-7F988A8B33BB}" sibTransId="{AB404777-346A-8646-8163-D700E5299CD5}"/>
    <dgm:cxn modelId="{EABFDFCD-4A4F-4964-9930-80B748BC2D00}" type="presOf" srcId="{6DC10E81-9434-874A-BA74-71FD8CCC359E}" destId="{08D8F9B5-604E-416E-975D-81A30AE402B2}" srcOrd="0" destOrd="0" presId="urn:microsoft.com/office/officeart/2005/8/layout/hProcess11"/>
    <dgm:cxn modelId="{3E61BFDA-3079-4724-A426-683F9A5E94B8}" type="presOf" srcId="{A36D84B0-1FBA-9F46-978A-4022E118F5F8}" destId="{51CBE5B3-FB03-6444-9FCC-EF9DECC25685}" srcOrd="0" destOrd="0" presId="urn:microsoft.com/office/officeart/2005/8/layout/hProcess11"/>
    <dgm:cxn modelId="{0D1ED1F3-C079-41E1-845D-6123AA527CB7}" type="presOf" srcId="{3A48F9C0-B406-CC43-ADFA-3D1D5FC745B5}" destId="{A99BAEF7-0947-458F-B84E-49558D9CBD17}" srcOrd="0" destOrd="0" presId="urn:microsoft.com/office/officeart/2005/8/layout/hProcess11"/>
    <dgm:cxn modelId="{43AAB2C7-25F7-4FC4-A540-F542AB3E3C0A}" type="presParOf" srcId="{0C4D366C-B828-0A4E-ACFB-C048558A36D5}" destId="{0C4190CE-F7D5-E547-9C1B-02738AD6A35B}" srcOrd="0" destOrd="0" presId="urn:microsoft.com/office/officeart/2005/8/layout/hProcess11"/>
    <dgm:cxn modelId="{FA482B09-22A3-46D0-9F33-BDD7714FC526}" type="presParOf" srcId="{0C4D366C-B828-0A4E-ACFB-C048558A36D5}" destId="{3F2CDD12-EDFF-284B-9ACA-3FA972A9318A}" srcOrd="1" destOrd="0" presId="urn:microsoft.com/office/officeart/2005/8/layout/hProcess11"/>
    <dgm:cxn modelId="{2456E243-DE3F-481B-91AA-A83413EDA2FF}" type="presParOf" srcId="{3F2CDD12-EDFF-284B-9ACA-3FA972A9318A}" destId="{12F6F11F-652D-4F92-A440-F94FD0CEF071}" srcOrd="0" destOrd="0" presId="urn:microsoft.com/office/officeart/2005/8/layout/hProcess11"/>
    <dgm:cxn modelId="{9DE522C2-4F01-4570-8983-F020A88197CA}" type="presParOf" srcId="{12F6F11F-652D-4F92-A440-F94FD0CEF071}" destId="{08D8F9B5-604E-416E-975D-81A30AE402B2}" srcOrd="0" destOrd="0" presId="urn:microsoft.com/office/officeart/2005/8/layout/hProcess11"/>
    <dgm:cxn modelId="{8D5B5AE3-EEF2-4CBD-87A2-C0C5C3DFE59B}" type="presParOf" srcId="{12F6F11F-652D-4F92-A440-F94FD0CEF071}" destId="{3AF2D924-379F-4C4E-A38A-4A4C5B432164}" srcOrd="1" destOrd="0" presId="urn:microsoft.com/office/officeart/2005/8/layout/hProcess11"/>
    <dgm:cxn modelId="{A760F924-0718-4388-970C-0F2BA5C4F7A4}" type="presParOf" srcId="{12F6F11F-652D-4F92-A440-F94FD0CEF071}" destId="{1E526FBC-0C9D-4761-B126-02649D4AB3D8}" srcOrd="2" destOrd="0" presId="urn:microsoft.com/office/officeart/2005/8/layout/hProcess11"/>
    <dgm:cxn modelId="{DA4E1C23-73A5-4B80-8F84-B25E148D1802}" type="presParOf" srcId="{3F2CDD12-EDFF-284B-9ACA-3FA972A9318A}" destId="{10498992-16A3-4545-ABF8-20198F3839D5}" srcOrd="1" destOrd="0" presId="urn:microsoft.com/office/officeart/2005/8/layout/hProcess11"/>
    <dgm:cxn modelId="{A019FBDC-F60B-4E37-8ADD-D2970BA8C648}" type="presParOf" srcId="{3F2CDD12-EDFF-284B-9ACA-3FA972A9318A}" destId="{B7D97907-EE0C-48E2-B748-FA851137510C}" srcOrd="2" destOrd="0" presId="urn:microsoft.com/office/officeart/2005/8/layout/hProcess11"/>
    <dgm:cxn modelId="{66982C40-7A3E-49C2-889B-9CD303245A00}" type="presParOf" srcId="{B7D97907-EE0C-48E2-B748-FA851137510C}" destId="{A99BAEF7-0947-458F-B84E-49558D9CBD17}" srcOrd="0" destOrd="0" presId="urn:microsoft.com/office/officeart/2005/8/layout/hProcess11"/>
    <dgm:cxn modelId="{6A9FADFE-87CD-42F2-982F-5C7B188E5AF2}" type="presParOf" srcId="{B7D97907-EE0C-48E2-B748-FA851137510C}" destId="{172920C6-D371-4DDA-9379-764DEC6C69B0}" srcOrd="1" destOrd="0" presId="urn:microsoft.com/office/officeart/2005/8/layout/hProcess11"/>
    <dgm:cxn modelId="{4880EB98-532B-4640-A408-B904D7FFAC3A}" type="presParOf" srcId="{B7D97907-EE0C-48E2-B748-FA851137510C}" destId="{7E77944A-A204-42AB-893F-742AE5BBB1D9}" srcOrd="2" destOrd="0" presId="urn:microsoft.com/office/officeart/2005/8/layout/hProcess11"/>
    <dgm:cxn modelId="{14DC28B4-50E9-401F-8956-E11B11EDA9DF}" type="presParOf" srcId="{3F2CDD12-EDFF-284B-9ACA-3FA972A9318A}" destId="{82D97A8F-A188-4D4E-A6FE-35D43158C4B6}" srcOrd="3" destOrd="0" presId="urn:microsoft.com/office/officeart/2005/8/layout/hProcess11"/>
    <dgm:cxn modelId="{B0ACC80F-8907-496D-9448-9977E60278EA}" type="presParOf" srcId="{3F2CDD12-EDFF-284B-9ACA-3FA972A9318A}" destId="{AC778915-E2F6-A54B-94C1-BB3F88F4442E}" srcOrd="4" destOrd="0" presId="urn:microsoft.com/office/officeart/2005/8/layout/hProcess11"/>
    <dgm:cxn modelId="{C35652DA-3F9F-4E11-B9E0-0E37957F5909}" type="presParOf" srcId="{AC778915-E2F6-A54B-94C1-BB3F88F4442E}" destId="{CAA1A532-80A1-5447-95E3-BFA3F5D74C36}" srcOrd="0" destOrd="0" presId="urn:microsoft.com/office/officeart/2005/8/layout/hProcess11"/>
    <dgm:cxn modelId="{B395DD86-B8B6-410F-BBDF-5342D7431BF5}" type="presParOf" srcId="{AC778915-E2F6-A54B-94C1-BB3F88F4442E}" destId="{A35FEEC7-1751-B04D-A35B-B04E68ED9280}" srcOrd="1" destOrd="0" presId="urn:microsoft.com/office/officeart/2005/8/layout/hProcess11"/>
    <dgm:cxn modelId="{8482F66F-DAD6-42AB-B091-6F376805B416}" type="presParOf" srcId="{AC778915-E2F6-A54B-94C1-BB3F88F4442E}" destId="{78CB188F-1653-7647-A7A1-15E675F97DA6}" srcOrd="2" destOrd="0" presId="urn:microsoft.com/office/officeart/2005/8/layout/hProcess11"/>
    <dgm:cxn modelId="{1105D733-CC36-4EEA-9087-95264C6A0CE9}" type="presParOf" srcId="{3F2CDD12-EDFF-284B-9ACA-3FA972A9318A}" destId="{4766F4E6-966C-6045-B38F-8D5A5DDA0A70}" srcOrd="5" destOrd="0" presId="urn:microsoft.com/office/officeart/2005/8/layout/hProcess11"/>
    <dgm:cxn modelId="{1F911CDE-84C0-4F87-A941-A95F3291CCB1}" type="presParOf" srcId="{3F2CDD12-EDFF-284B-9ACA-3FA972A9318A}" destId="{67867C48-1740-CF47-9E2B-FC37D3AB6402}" srcOrd="6" destOrd="0" presId="urn:microsoft.com/office/officeart/2005/8/layout/hProcess11"/>
    <dgm:cxn modelId="{B6671B20-4815-4868-84DB-3CE5EE2182C4}" type="presParOf" srcId="{67867C48-1740-CF47-9E2B-FC37D3AB6402}" destId="{51CBE5B3-FB03-6444-9FCC-EF9DECC25685}" srcOrd="0" destOrd="0" presId="urn:microsoft.com/office/officeart/2005/8/layout/hProcess11"/>
    <dgm:cxn modelId="{3FCE7BDB-A1E6-4679-A985-A03DF5A8B8F9}" type="presParOf" srcId="{67867C48-1740-CF47-9E2B-FC37D3AB6402}" destId="{B168608F-CDAA-CC40-BBFC-D8386CEE2AD9}" srcOrd="1" destOrd="0" presId="urn:microsoft.com/office/officeart/2005/8/layout/hProcess11"/>
    <dgm:cxn modelId="{A9E49607-C67D-4F78-B84B-5A70DDF021CF}" type="presParOf" srcId="{67867C48-1740-CF47-9E2B-FC37D3AB6402}" destId="{D892EF3A-4F84-8840-A538-DA6BE48EE68F}" srcOrd="2" destOrd="0" presId="urn:microsoft.com/office/officeart/2005/8/layout/hProcess11"/>
    <dgm:cxn modelId="{7FFB048E-A8BA-499E-8977-B0542AC5B3D9}" type="presParOf" srcId="{3F2CDD12-EDFF-284B-9ACA-3FA972A9318A}" destId="{D69C6EBD-209D-4E40-84B0-65C440377637}" srcOrd="7" destOrd="0" presId="urn:microsoft.com/office/officeart/2005/8/layout/hProcess11"/>
    <dgm:cxn modelId="{656F0DF6-CE50-47E7-9BC0-0E338952B3E1}" type="presParOf" srcId="{3F2CDD12-EDFF-284B-9ACA-3FA972A9318A}" destId="{C05E2EA5-F827-9A49-99BC-A49ED9C72FA0}" srcOrd="8" destOrd="0" presId="urn:microsoft.com/office/officeart/2005/8/layout/hProcess11"/>
    <dgm:cxn modelId="{255A3220-F3C2-40F3-B67F-52695EB2593B}" type="presParOf" srcId="{C05E2EA5-F827-9A49-99BC-A49ED9C72FA0}" destId="{EB7AA3F4-98EE-5D4A-A297-10C6AF137AD9}" srcOrd="0" destOrd="0" presId="urn:microsoft.com/office/officeart/2005/8/layout/hProcess11"/>
    <dgm:cxn modelId="{146626B6-5724-49F5-943E-8603075AB910}" type="presParOf" srcId="{C05E2EA5-F827-9A49-99BC-A49ED9C72FA0}" destId="{A4BB5A14-2D31-6743-AAE6-1B544D615B6E}" srcOrd="1" destOrd="0" presId="urn:microsoft.com/office/officeart/2005/8/layout/hProcess11"/>
    <dgm:cxn modelId="{BF7A6F8E-2F0B-4568-8C07-4290FC6C0083}" type="presParOf" srcId="{C05E2EA5-F827-9A49-99BC-A49ED9C72FA0}" destId="{6725522C-04BE-6840-908F-5014FD2B03A8}" srcOrd="2" destOrd="0" presId="urn:microsoft.com/office/officeart/2005/8/layout/hProcess11"/>
    <dgm:cxn modelId="{DB075812-F0D8-4315-9BA3-0E612697E140}" type="presParOf" srcId="{3F2CDD12-EDFF-284B-9ACA-3FA972A9318A}" destId="{5142440C-BCAF-1D44-88E5-0E59FD3BE8EE}" srcOrd="9" destOrd="0" presId="urn:microsoft.com/office/officeart/2005/8/layout/hProcess11"/>
    <dgm:cxn modelId="{75CB5DDB-0164-4683-A5FF-97FC8E9EB969}" type="presParOf" srcId="{3F2CDD12-EDFF-284B-9ACA-3FA972A9318A}" destId="{99F0C828-4910-B148-8EF5-1C118C49804D}" srcOrd="10" destOrd="0" presId="urn:microsoft.com/office/officeart/2005/8/layout/hProcess11"/>
    <dgm:cxn modelId="{188038A7-A6E3-4306-8A83-A7CD48DE328E}" type="presParOf" srcId="{99F0C828-4910-B148-8EF5-1C118C49804D}" destId="{593CAC3F-77B2-6C48-AE54-440225A717CE}" srcOrd="0" destOrd="0" presId="urn:microsoft.com/office/officeart/2005/8/layout/hProcess11"/>
    <dgm:cxn modelId="{E29F012A-E85E-42FA-A59B-C812822C3A36}" type="presParOf" srcId="{99F0C828-4910-B148-8EF5-1C118C49804D}" destId="{4DC0AE77-5A56-7549-A20D-E27E004E8AEF}" srcOrd="1" destOrd="0" presId="urn:microsoft.com/office/officeart/2005/8/layout/hProcess11"/>
    <dgm:cxn modelId="{6C96310F-F759-4AFA-87F2-153D9B18C1E0}" type="presParOf" srcId="{99F0C828-4910-B148-8EF5-1C118C49804D}" destId="{C9E63272-B0F2-0142-A14E-AB308A047E93}"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190CE-F7D5-E547-9C1B-02738AD6A35B}">
      <dsp:nvSpPr>
        <dsp:cNvPr id="0" name=""/>
        <dsp:cNvSpPr/>
      </dsp:nvSpPr>
      <dsp:spPr>
        <a:xfrm>
          <a:off x="0" y="1625600"/>
          <a:ext cx="11131826" cy="216746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D8F9B5-604E-416E-975D-81A30AE402B2}">
      <dsp:nvSpPr>
        <dsp:cNvPr id="0" name=""/>
        <dsp:cNvSpPr/>
      </dsp:nvSpPr>
      <dsp:spPr>
        <a:xfrm>
          <a:off x="2751" y="0"/>
          <a:ext cx="1602102"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da-DK" sz="1700" b="1" kern="1200" dirty="0"/>
            <a:t>Materialer udsendt</a:t>
          </a:r>
          <a:endParaRPr lang="da-DK" sz="1700" b="1" i="0" kern="1200" dirty="0"/>
        </a:p>
      </dsp:txBody>
      <dsp:txXfrm>
        <a:off x="2751" y="0"/>
        <a:ext cx="1602102" cy="2167466"/>
      </dsp:txXfrm>
    </dsp:sp>
    <dsp:sp modelId="{3AF2D924-379F-4C4E-A38A-4A4C5B432164}">
      <dsp:nvSpPr>
        <dsp:cNvPr id="0" name=""/>
        <dsp:cNvSpPr/>
      </dsp:nvSpPr>
      <dsp:spPr>
        <a:xfrm>
          <a:off x="532869"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9BAEF7-0947-458F-B84E-49558D9CBD17}">
      <dsp:nvSpPr>
        <dsp:cNvPr id="0" name=""/>
        <dsp:cNvSpPr/>
      </dsp:nvSpPr>
      <dsp:spPr>
        <a:xfrm>
          <a:off x="1718331" y="1502856"/>
          <a:ext cx="1602102"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da-DK" sz="1700" b="1" kern="1200" dirty="0" err="1"/>
            <a:t>Kompetence-udvikling</a:t>
          </a:r>
          <a:endParaRPr lang="da-DK" sz="1700" b="1" kern="1200" dirty="0"/>
        </a:p>
      </dsp:txBody>
      <dsp:txXfrm>
        <a:off x="1718331" y="1502856"/>
        <a:ext cx="1602102" cy="2167466"/>
      </dsp:txXfrm>
    </dsp:sp>
    <dsp:sp modelId="{172920C6-D371-4DDA-9379-764DEC6C69B0}">
      <dsp:nvSpPr>
        <dsp:cNvPr id="0" name=""/>
        <dsp:cNvSpPr/>
      </dsp:nvSpPr>
      <dsp:spPr>
        <a:xfrm>
          <a:off x="2215077"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A1A532-80A1-5447-95E3-BFA3F5D74C36}">
      <dsp:nvSpPr>
        <dsp:cNvPr id="0" name=""/>
        <dsp:cNvSpPr/>
      </dsp:nvSpPr>
      <dsp:spPr>
        <a:xfrm>
          <a:off x="5212227" y="0"/>
          <a:ext cx="1602102"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da-DK" sz="1700" b="1" kern="1200" dirty="0" err="1"/>
            <a:t>Indrulning</a:t>
          </a:r>
          <a:r>
            <a:rPr lang="da-DK" sz="1700" b="1" kern="1200" dirty="0"/>
            <a:t> til ”år 1” slutter</a:t>
          </a:r>
          <a:endParaRPr lang="da-DK" sz="1700" b="1" i="1" kern="1200" dirty="0"/>
        </a:p>
      </dsp:txBody>
      <dsp:txXfrm>
        <a:off x="5212227" y="0"/>
        <a:ext cx="1602102" cy="2167466"/>
      </dsp:txXfrm>
    </dsp:sp>
    <dsp:sp modelId="{A35FEEC7-1751-B04D-A35B-B04E68ED9280}">
      <dsp:nvSpPr>
        <dsp:cNvPr id="0" name=""/>
        <dsp:cNvSpPr/>
      </dsp:nvSpPr>
      <dsp:spPr>
        <a:xfrm>
          <a:off x="3897284"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CBE5B3-FB03-6444-9FCC-EF9DECC25685}">
      <dsp:nvSpPr>
        <dsp:cNvPr id="0" name=""/>
        <dsp:cNvSpPr/>
      </dsp:nvSpPr>
      <dsp:spPr>
        <a:xfrm>
          <a:off x="3554228" y="1545382"/>
          <a:ext cx="1602102"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da-DK" sz="1700" b="1" kern="1200" dirty="0" err="1"/>
            <a:t>Indrulning</a:t>
          </a:r>
          <a:r>
            <a:rPr lang="da-DK" sz="1700" b="1" kern="1200" dirty="0"/>
            <a:t> til ”år 1” starter</a:t>
          </a:r>
        </a:p>
      </dsp:txBody>
      <dsp:txXfrm>
        <a:off x="3554228" y="1545382"/>
        <a:ext cx="1602102" cy="2167466"/>
      </dsp:txXfrm>
    </dsp:sp>
    <dsp:sp modelId="{B168608F-CDAA-CC40-BBFC-D8386CEE2AD9}">
      <dsp:nvSpPr>
        <dsp:cNvPr id="0" name=""/>
        <dsp:cNvSpPr/>
      </dsp:nvSpPr>
      <dsp:spPr>
        <a:xfrm>
          <a:off x="5579492"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7AA3F4-98EE-5D4A-A297-10C6AF137AD9}">
      <dsp:nvSpPr>
        <dsp:cNvPr id="0" name=""/>
        <dsp:cNvSpPr/>
      </dsp:nvSpPr>
      <dsp:spPr>
        <a:xfrm>
          <a:off x="6873624" y="0"/>
          <a:ext cx="1602102"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da-DK" sz="1700" b="1" i="0" kern="1200" dirty="0"/>
            <a:t>”År 1” indsats slutter for de sidste</a:t>
          </a:r>
        </a:p>
      </dsp:txBody>
      <dsp:txXfrm>
        <a:off x="6873624" y="0"/>
        <a:ext cx="1602102" cy="2167466"/>
      </dsp:txXfrm>
    </dsp:sp>
    <dsp:sp modelId="{A4BB5A14-2D31-6743-AAE6-1B544D615B6E}">
      <dsp:nvSpPr>
        <dsp:cNvPr id="0" name=""/>
        <dsp:cNvSpPr/>
      </dsp:nvSpPr>
      <dsp:spPr>
        <a:xfrm>
          <a:off x="7261699"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3CAC3F-77B2-6C48-AE54-440225A717CE}">
      <dsp:nvSpPr>
        <dsp:cNvPr id="0" name=""/>
        <dsp:cNvSpPr/>
      </dsp:nvSpPr>
      <dsp:spPr>
        <a:xfrm>
          <a:off x="8440079" y="1601714"/>
          <a:ext cx="1602102" cy="216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da-DK" sz="1700" b="1" kern="1200" dirty="0"/>
            <a:t>Resultater fra ”år 1” indsats</a:t>
          </a:r>
        </a:p>
      </dsp:txBody>
      <dsp:txXfrm>
        <a:off x="8440079" y="1601714"/>
        <a:ext cx="1602102" cy="2167466"/>
      </dsp:txXfrm>
    </dsp:sp>
    <dsp:sp modelId="{4DC0AE77-5A56-7549-A20D-E27E004E8AEF}">
      <dsp:nvSpPr>
        <dsp:cNvPr id="0" name=""/>
        <dsp:cNvSpPr/>
      </dsp:nvSpPr>
      <dsp:spPr>
        <a:xfrm>
          <a:off x="8943907" y="2438400"/>
          <a:ext cx="541866" cy="5418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7FCA40-E26A-4699-9D03-D5A3DFA8FE11}"/>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AU" dirty="0"/>
          </a:p>
        </p:txBody>
      </p:sp>
      <p:sp>
        <p:nvSpPr>
          <p:cNvPr id="3" name="Date Placeholder 2">
            <a:extLst>
              <a:ext uri="{FF2B5EF4-FFF2-40B4-BE49-F238E27FC236}">
                <a16:creationId xmlns:a16="http://schemas.microsoft.com/office/drawing/2014/main" id="{0A5C03E4-FCE9-40C5-9EE0-3EA84FF05612}"/>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F067032A-ECE0-4958-8C2B-ECB9AEC76BDF}" type="datetimeFigureOut">
              <a:rPr lang="en-AU" smtClean="0"/>
              <a:t>29/10/2026</a:t>
            </a:fld>
            <a:endParaRPr lang="en-AU" dirty="0"/>
          </a:p>
        </p:txBody>
      </p:sp>
      <p:sp>
        <p:nvSpPr>
          <p:cNvPr id="4" name="Footer Placeholder 3">
            <a:extLst>
              <a:ext uri="{FF2B5EF4-FFF2-40B4-BE49-F238E27FC236}">
                <a16:creationId xmlns:a16="http://schemas.microsoft.com/office/drawing/2014/main" id="{CF8F8FB1-1ABB-4841-B3B7-E2D13CC59486}"/>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a:extLst>
              <a:ext uri="{FF2B5EF4-FFF2-40B4-BE49-F238E27FC236}">
                <a16:creationId xmlns:a16="http://schemas.microsoft.com/office/drawing/2014/main" id="{28ADC5C1-322E-484C-AE1C-676807803740}"/>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B01100ED-E1C3-4FC8-96B4-795184172B70}" type="slidenum">
              <a:rPr lang="en-AU" smtClean="0"/>
              <a:t>‹nr.›</a:t>
            </a:fld>
            <a:endParaRPr lang="en-AU" dirty="0"/>
          </a:p>
        </p:txBody>
      </p:sp>
    </p:spTree>
    <p:extLst>
      <p:ext uri="{BB962C8B-B14F-4D97-AF65-F5344CB8AC3E}">
        <p14:creationId xmlns:p14="http://schemas.microsoft.com/office/powerpoint/2010/main" val="3906694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541CDF5D-69E8-4C0C-AC80-340A02497276}" type="datetimeFigureOut">
              <a:rPr lang="da-DK" smtClean="0"/>
              <a:t>28-10-2026</a:t>
            </a:fld>
            <a:endParaRPr lang="da-DK"/>
          </a:p>
        </p:txBody>
      </p:sp>
      <p:sp>
        <p:nvSpPr>
          <p:cNvPr id="4" name="Pladsholder til slidebillede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8779305D-3A14-4AB4-8A1E-C6BC093EFA2E}" type="slidenum">
              <a:rPr lang="da-DK" smtClean="0"/>
              <a:t>‹nr.›</a:t>
            </a:fld>
            <a:endParaRPr lang="da-DK"/>
          </a:p>
        </p:txBody>
      </p:sp>
    </p:spTree>
    <p:extLst>
      <p:ext uri="{BB962C8B-B14F-4D97-AF65-F5344CB8AC3E}">
        <p14:creationId xmlns:p14="http://schemas.microsoft.com/office/powerpoint/2010/main" val="3999010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779305D-3A14-4AB4-8A1E-C6BC093EFA2E}" type="slidenum">
              <a:rPr lang="da-DK" smtClean="0"/>
              <a:t>1</a:t>
            </a:fld>
            <a:endParaRPr lang="da-DK"/>
          </a:p>
        </p:txBody>
      </p:sp>
    </p:spTree>
    <p:extLst>
      <p:ext uri="{BB962C8B-B14F-4D97-AF65-F5344CB8AC3E}">
        <p14:creationId xmlns:p14="http://schemas.microsoft.com/office/powerpoint/2010/main" val="1781971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Tx/>
              <a:buNone/>
            </a:pPr>
            <a:r>
              <a:rPr lang="da-DK" sz="2000" dirty="0"/>
              <a:t>Underviserne er med til at skrive et nyt kapitel i Danmarkshistorie, de deltager i da det er første gang at der er udviklet en systematisk sprogindsats til Sundhedsplejen. </a:t>
            </a:r>
          </a:p>
          <a:p>
            <a:pPr marL="0" indent="0">
              <a:buFontTx/>
              <a:buNone/>
            </a:pPr>
            <a:endParaRPr lang="da-DK" sz="2000" dirty="0"/>
          </a:p>
          <a:p>
            <a:pPr marL="0" indent="0">
              <a:buFontTx/>
              <a:buNone/>
            </a:pPr>
            <a:r>
              <a:rPr lang="da-DK" sz="2000" dirty="0"/>
              <a:t>Indsatsen erstatter deres eksisterende arbejde med at understøtte sprog, så det er ikke aktiviteter der kommer oveni det de laver i forvejen men erstatter noget af det de laver i forvejen</a:t>
            </a:r>
          </a:p>
          <a:p>
            <a:pPr marL="0" indent="0">
              <a:buFontTx/>
              <a:buNone/>
            </a:pPr>
            <a:endParaRPr lang="da-DK" sz="2000" dirty="0"/>
          </a:p>
          <a:p>
            <a:pPr marL="0" indent="0">
              <a:buFontTx/>
              <a:buNone/>
            </a:pPr>
            <a:r>
              <a:rPr lang="da-DK" sz="2000" dirty="0"/>
              <a:t>Alle undervisere får en rapport og deltager evt. i et evalueringsmøde efter endt indsats</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761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779305D-3A14-4AB4-8A1E-C6BC093EFA2E}" type="slidenum">
              <a:rPr lang="da-DK" smtClean="0"/>
              <a:t>5</a:t>
            </a:fld>
            <a:endParaRPr lang="da-DK"/>
          </a:p>
        </p:txBody>
      </p:sp>
    </p:spTree>
    <p:extLst>
      <p:ext uri="{BB962C8B-B14F-4D97-AF65-F5344CB8AC3E}">
        <p14:creationId xmlns:p14="http://schemas.microsoft.com/office/powerpoint/2010/main" val="2895679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479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17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892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764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rgbClr val="000000"/>
              </a:solidFill>
              <a:effectLst/>
              <a:latin typeface="Arial" panose="020B0604020202020204" pitchFamily="34" charset="0"/>
            </a:endParaRP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9109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EF7F7-1243-5A4D-8B73-401AA11E2E4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DB87647-E5B4-A1F2-E205-8672F6C6459F}"/>
              </a:ext>
            </a:extLst>
          </p:cNvPr>
          <p:cNvSpPr>
            <a:spLocks noGrp="1" noRot="1" noChangeAspect="1"/>
          </p:cNvSpPr>
          <p:nvPr>
            <p:ph type="sldImg"/>
          </p:nvPr>
        </p:nvSpPr>
        <p:spPr>
          <a:xfrm>
            <a:off x="381000" y="685800"/>
            <a:ext cx="6096000" cy="3429000"/>
          </a:xfrm>
        </p:spPr>
        <p:txBody>
          <a:bodyPr/>
          <a:lstStyle/>
          <a:p>
            <a:endParaRPr lang="da-DK"/>
          </a:p>
        </p:txBody>
      </p:sp>
      <p:sp>
        <p:nvSpPr>
          <p:cNvPr id="3" name="Pladsholder til noter 2">
            <a:extLst>
              <a:ext uri="{FF2B5EF4-FFF2-40B4-BE49-F238E27FC236}">
                <a16:creationId xmlns:a16="http://schemas.microsoft.com/office/drawing/2014/main" id="{1393D561-D855-C637-4F0C-86B36F6B69F1}"/>
              </a:ext>
            </a:extLst>
          </p:cNvPr>
          <p:cNvSpPr>
            <a:spLocks noGrp="1"/>
          </p:cNvSpPr>
          <p:nvPr>
            <p:ph type="body" idx="1"/>
          </p:nvPr>
        </p:nvSpPr>
        <p:spPr/>
        <p:txBody>
          <a:bodyPr/>
          <a:lstStyle/>
          <a:p>
            <a:pPr rtl="0"/>
            <a:endParaRPr lang="da-DK" b="1" i="0" dirty="0">
              <a:effectLst/>
              <a:latin typeface="+mn-lt"/>
              <a:ea typeface="+mn-ea"/>
              <a:cs typeface="+mn-cs"/>
              <a:sym typeface="DR Publik Regula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 </a:t>
            </a:r>
            <a:endParaRPr lang="da-DK" b="1" dirty="0"/>
          </a:p>
          <a:p>
            <a:pPr lvl="0" rtl="0"/>
            <a:endParaRPr lang="da-DK" b="1" i="0" dirty="0">
              <a:effectLst/>
              <a:latin typeface="+mn-lt"/>
              <a:ea typeface="+mn-ea"/>
              <a:cs typeface="+mn-cs"/>
              <a:sym typeface="DR Publik Regular"/>
            </a:endParaRPr>
          </a:p>
        </p:txBody>
      </p:sp>
    </p:spTree>
    <p:extLst>
      <p:ext uri="{BB962C8B-B14F-4D97-AF65-F5344CB8AC3E}">
        <p14:creationId xmlns:p14="http://schemas.microsoft.com/office/powerpoint/2010/main" val="1624423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Mht. individuelle forskelle inden for sprogudvikling ser vi at de er markante fra en tidlig alder.</a:t>
            </a:r>
          </a:p>
          <a:p>
            <a:pPr marL="0" marR="0" lvl="0" indent="0" defTabSz="1828800" eaLnBrk="1" fontAlgn="auto" latinLnBrk="0" hangingPunct="1">
              <a:lnSpc>
                <a:spcPct val="100000"/>
              </a:lnSpc>
              <a:spcBef>
                <a:spcPts val="0"/>
              </a:spcBef>
              <a:spcAft>
                <a:spcPts val="0"/>
              </a:spcAft>
              <a:buClrTx/>
              <a:buSzTx/>
              <a:buFontTx/>
              <a:buNone/>
              <a:tabLst/>
              <a:defRPr/>
            </a:pPr>
            <a:endParaRPr lang="da-DK" sz="1200" b="0" i="0" kern="1200" dirty="0">
              <a:solidFill>
                <a:schemeClr val="tx1"/>
              </a:solidFill>
              <a:effectLst/>
              <a:latin typeface="+mn-lt"/>
              <a:ea typeface="+mn-ea"/>
              <a:cs typeface="+mn-cs"/>
            </a:endParaRPr>
          </a:p>
          <a:p>
            <a:pPr marL="0" marR="0" lvl="0" indent="0" defTabSz="182880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Figuren her er fra en omfattende </a:t>
            </a:r>
            <a:r>
              <a:rPr lang="da-DK" sz="1200" b="1" i="0" kern="1200" dirty="0">
                <a:solidFill>
                  <a:schemeClr val="tx1"/>
                </a:solidFill>
                <a:effectLst/>
                <a:latin typeface="+mn-lt"/>
                <a:ea typeface="+mn-ea"/>
                <a:cs typeface="+mn-cs"/>
              </a:rPr>
              <a:t>længdesnitsundersøgelse</a:t>
            </a:r>
            <a:r>
              <a:rPr lang="da-DK" sz="1200" b="0" i="0" kern="1200" dirty="0">
                <a:solidFill>
                  <a:schemeClr val="tx1"/>
                </a:solidFill>
                <a:effectLst/>
                <a:latin typeface="+mn-lt"/>
                <a:ea typeface="+mn-ea"/>
                <a:cs typeface="+mn-cs"/>
              </a:rPr>
              <a:t>, hvor vi har fulgt de samme knapt 2.800 børn hele vejen fra 1 år til udskolingen. Konkret </a:t>
            </a:r>
            <a:r>
              <a:rPr lang="da-DK" sz="1200" b="0" i="0" kern="1200" dirty="0">
                <a:solidFill>
                  <a:schemeClr val="tx1"/>
                </a:solidFill>
                <a:effectLst/>
                <a:latin typeface="+mn-lt"/>
                <a:ea typeface="+mn-ea"/>
                <a:cs typeface="+mn-cs"/>
                <a:sym typeface="DR Publik Regular"/>
              </a:rPr>
              <a:t>v</a:t>
            </a:r>
            <a:r>
              <a:rPr lang="da-DK" sz="1200" b="0" i="0" kern="1200" dirty="0">
                <a:solidFill>
                  <a:schemeClr val="tx1"/>
                </a:solidFill>
                <a:effectLst/>
                <a:latin typeface="+mn-lt"/>
                <a:ea typeface="+mn-ea"/>
                <a:cs typeface="+mn-cs"/>
              </a:rPr>
              <a:t>iser figuren her antal sagte ord i alderen 16-36 måneder baseret på forældrerapporter. De tre linjer illustrerer, hvor stor forskel der er på top, midte og bund i sprogudviklingen. Allerede så tidligt i livet </a:t>
            </a:r>
            <a:r>
              <a:rPr lang="da-DK" b="0" i="0" dirty="0">
                <a:effectLst/>
                <a:latin typeface="+mn-lt"/>
                <a:ea typeface="+mn-ea"/>
                <a:cs typeface="+mn-cs"/>
                <a:sym typeface="DR Publik Regular"/>
              </a:rPr>
              <a:t>stikker kurverne af fra hinanden og der kan være flere hundrede ords forskel mellem hvor mange ord børn kan sige på samme alderstrin.</a:t>
            </a:r>
          </a:p>
          <a:p>
            <a:pPr lvl="0"/>
            <a:endParaRPr lang="da-DK" b="0" i="0" dirty="0">
              <a:effectLst/>
              <a:latin typeface="+mn-lt"/>
              <a:ea typeface="+mn-ea"/>
              <a:cs typeface="+mn-cs"/>
              <a:sym typeface="DR Publik Regular"/>
            </a:endParaRPr>
          </a:p>
          <a:p>
            <a:pPr lvl="0"/>
            <a:r>
              <a:rPr lang="da-DK" b="0" i="0" dirty="0">
                <a:effectLst/>
                <a:latin typeface="+mn-lt"/>
                <a:ea typeface="+mn-ea"/>
                <a:cs typeface="+mn-cs"/>
                <a:sym typeface="DR Publik Regular"/>
              </a:rPr>
              <a:t>Andre undersøgelser – også baseret på flere tusinde danske børn - viser at når børnene forlader vuggestuen ved 3-årsalderen, er der allerede </a:t>
            </a:r>
            <a:r>
              <a:rPr lang="da-DK" b="1" i="0" dirty="0">
                <a:effectLst/>
                <a:latin typeface="+mn-lt"/>
                <a:ea typeface="+mn-ea"/>
                <a:cs typeface="+mn-cs"/>
                <a:sym typeface="DR Publik Regular"/>
              </a:rPr>
              <a:t>ét helt års forskel</a:t>
            </a:r>
            <a:r>
              <a:rPr lang="da-DK" b="0" i="0" dirty="0">
                <a:effectLst/>
                <a:latin typeface="+mn-lt"/>
                <a:ea typeface="+mn-ea"/>
                <a:cs typeface="+mn-cs"/>
                <a:sym typeface="DR Publik Regular"/>
              </a:rPr>
              <a:t> i sprogligt niveau mellem de 15 % sprogligt svageste og de 15 % sprogligt stærkeste og efter børnehaven er forskellen fordoblet til </a:t>
            </a:r>
            <a:r>
              <a:rPr lang="da-DK" b="1" i="0" dirty="0">
                <a:effectLst/>
                <a:latin typeface="+mn-lt"/>
                <a:ea typeface="+mn-ea"/>
                <a:cs typeface="+mn-cs"/>
                <a:sym typeface="DR Publik Regular"/>
              </a:rPr>
              <a:t>to hele år</a:t>
            </a:r>
            <a:r>
              <a:rPr lang="da-DK" b="0" i="0" dirty="0">
                <a:effectLst/>
                <a:latin typeface="+mn-lt"/>
                <a:ea typeface="+mn-ea"/>
                <a:cs typeface="+mn-cs"/>
                <a:sym typeface="DR Publik Regular"/>
              </a:rPr>
              <a:t>. </a:t>
            </a:r>
          </a:p>
          <a:p>
            <a:pPr lvl="0"/>
            <a:endParaRPr lang="da-DK" sz="1200" b="0" i="0" u="none" strike="noStrike" kern="1200" dirty="0">
              <a:solidFill>
                <a:schemeClr val="tx1"/>
              </a:solidFill>
              <a:effectLst/>
              <a:latin typeface="+mn-lt"/>
              <a:ea typeface="+mn-ea"/>
              <a:cs typeface="+mn-cs"/>
              <a:sym typeface="DR Publik Regular"/>
            </a:endParaRPr>
          </a:p>
          <a:p>
            <a:pPr lvl="0"/>
            <a:r>
              <a:rPr lang="da-DK" sz="1200" b="0" i="0" u="none" strike="noStrike" kern="1200" dirty="0">
                <a:solidFill>
                  <a:schemeClr val="tx1"/>
                </a:solidFill>
                <a:effectLst/>
                <a:latin typeface="+mn-lt"/>
                <a:ea typeface="+mn-ea"/>
                <a:cs typeface="+mn-cs"/>
              </a:rPr>
              <a:t>Børnegruppen har en stærk social slagside med en klar overrepræsentation af tosprogede børn og børn fra uddannelsessvage hjem</a:t>
            </a:r>
            <a:endParaRPr lang="da-DK" b="0" i="0" dirty="0">
              <a:effectLst/>
              <a:latin typeface="+mn-lt"/>
              <a:ea typeface="+mn-ea"/>
              <a:cs typeface="+mn-cs"/>
              <a:sym typeface="DR Publik Regular"/>
            </a:endParaRPr>
          </a:p>
          <a:p>
            <a:pPr lvl="0"/>
            <a:endParaRPr lang="da-DK" b="0" i="1" dirty="0">
              <a:effectLst/>
              <a:latin typeface="+mn-lt"/>
              <a:ea typeface="+mn-ea"/>
              <a:cs typeface="+mn-cs"/>
              <a:sym typeface="DR Publik Regular"/>
            </a:endParaRPr>
          </a:p>
          <a:p>
            <a:pPr lvl="0"/>
            <a:endParaRPr lang="da-DK" sz="1200" b="0" i="1" kern="1200" dirty="0">
              <a:solidFill>
                <a:schemeClr val="tx1"/>
              </a:solidFill>
              <a:effectLst/>
              <a:latin typeface="+mn-lt"/>
              <a:ea typeface="+mn-ea"/>
              <a:cs typeface="+mn-cs"/>
              <a:sym typeface="DR Publik Regular"/>
            </a:endParaRPr>
          </a:p>
          <a:p>
            <a:pPr lvl="0"/>
            <a:endParaRPr lang="da-DK" b="0" i="0" dirty="0">
              <a:effectLst/>
              <a:latin typeface="+mn-lt"/>
              <a:ea typeface="+mn-ea"/>
              <a:cs typeface="+mn-cs"/>
              <a:sym typeface="DR Publik Regular"/>
            </a:endParaRPr>
          </a:p>
          <a:p>
            <a:endParaRPr lang="da-DK" dirty="0"/>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450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1DB32-A822-0864-3A96-0C95D6FB95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85661ED-DCD4-CB0B-79E7-B34663A4926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073C3F0-7D88-4F5F-89AF-C061CB96CA44}"/>
              </a:ext>
            </a:extLst>
          </p:cNvPr>
          <p:cNvSpPr>
            <a:spLocks noGrp="1"/>
          </p:cNvSpPr>
          <p:nvPr>
            <p:ph type="body" idx="1"/>
          </p:nvPr>
        </p:nvSpPr>
        <p:spPr/>
        <p:txBody>
          <a:bodyPr/>
          <a:lstStyle/>
          <a:p>
            <a:pPr lvl="0"/>
            <a:r>
              <a:rPr lang="da-DK" sz="1200" b="0" i="0" kern="1200" dirty="0">
                <a:solidFill>
                  <a:schemeClr val="tx1"/>
                </a:solidFill>
                <a:effectLst/>
                <a:latin typeface="+mn-lt"/>
                <a:ea typeface="+mn-ea"/>
                <a:cs typeface="+mn-cs"/>
                <a:sym typeface="DR Publik Regular"/>
              </a:rPr>
              <a:t>Og forskellene varer ved og hænger sammen med eksamenskarakterer i 9. klasse. </a:t>
            </a:r>
            <a:r>
              <a:rPr lang="da-DK" sz="1200" b="0" i="0" kern="1200" dirty="0">
                <a:solidFill>
                  <a:schemeClr val="tx1"/>
                </a:solidFill>
                <a:effectLst/>
                <a:latin typeface="+mn-lt"/>
                <a:ea typeface="+mn-ea"/>
                <a:cs typeface="+mn-cs"/>
              </a:rPr>
              <a:t>Ved et større ordforråd på 100 ord mellem 16 og 30 måneder stiger børnenes karakterer mellem 0,3 og 0,9 karakterpoint i fag som dansk, matematik og engelsk. Sammenhængen er kontrolleret for en rækker faktorer som forældrebaggrund, </a:t>
            </a:r>
            <a:r>
              <a:rPr lang="da-DK" sz="1200" i="0" kern="1200" dirty="0">
                <a:solidFill>
                  <a:schemeClr val="tx1"/>
                </a:solidFill>
                <a:effectLst/>
                <a:latin typeface="+mn-lt"/>
                <a:ea typeface="+mn-ea"/>
                <a:cs typeface="+mn-cs"/>
              </a:rPr>
              <a:t>kriminalitet,, hjemmelæring som også betyder meget. </a:t>
            </a:r>
          </a:p>
          <a:p>
            <a:pPr lvl="0"/>
            <a:endParaRPr lang="da-DK" sz="1200" b="0" i="0" kern="1200" dirty="0">
              <a:solidFill>
                <a:schemeClr val="tx1"/>
              </a:solidFill>
              <a:effectLst/>
              <a:latin typeface="+mn-lt"/>
              <a:ea typeface="+mn-ea"/>
              <a:cs typeface="+mn-cs"/>
            </a:endParaRPr>
          </a:p>
          <a:p>
            <a:pPr lvl="0"/>
            <a:r>
              <a:rPr lang="da-DK" sz="1200" b="0" i="0" kern="1200" dirty="0">
                <a:solidFill>
                  <a:schemeClr val="tx1"/>
                </a:solidFill>
                <a:effectLst/>
                <a:latin typeface="+mn-lt"/>
                <a:ea typeface="+mn-ea"/>
                <a:cs typeface="+mn-cs"/>
              </a:rPr>
              <a:t>Sproget fungerer altså som et solidt fundament under barnets uddannelse mange år senere. Andre af vores studier peger ligeledes på sammenhæng med tidligt sprog, læsning og matematik målt på nationale test.</a:t>
            </a:r>
          </a:p>
          <a:p>
            <a:endParaRPr lang="da-DK" dirty="0"/>
          </a:p>
        </p:txBody>
      </p:sp>
      <p:sp>
        <p:nvSpPr>
          <p:cNvPr id="4" name="Pladsholder til slidenummer 3">
            <a:extLst>
              <a:ext uri="{FF2B5EF4-FFF2-40B4-BE49-F238E27FC236}">
                <a16:creationId xmlns:a16="http://schemas.microsoft.com/office/drawing/2014/main" id="{38E4CC71-0CA9-06E6-790A-1540B62518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211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En film om hjernens opbygning og betydningen af stærke forbindelser mellem hjernecellerne. Der samles op på indholdet i videoen </a:t>
            </a:r>
            <a:r>
              <a:rPr lang="da-DK"/>
              <a:t>på den næste slide</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E39496-3F4B-0D49-ABCA-0AA24D3BB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874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lvl="0" indent="0">
              <a:buFont typeface="Arial" panose="020B0604020202020204" pitchFamily="34" charset="0"/>
              <a:buNone/>
            </a:pPr>
            <a:r>
              <a:rPr lang="da-DK" b="1" dirty="0"/>
              <a:t>Hovedpointerne i videoerne er altså</a:t>
            </a:r>
          </a:p>
          <a:p>
            <a:pPr marL="171450" lvl="0" indent="-171450">
              <a:buFont typeface="Arial" panose="020B0604020202020204" pitchFamily="34" charset="0"/>
              <a:buChar char="•"/>
            </a:pPr>
            <a:r>
              <a:rPr lang="da-DK" b="1" dirty="0"/>
              <a:t>Børn lærer allerede helt fra fødslen:</a:t>
            </a:r>
            <a:r>
              <a:rPr lang="da-DK" dirty="0"/>
              <a:t> Læring er ikke noget, der først starter, når barnet sidder på en skolebænk. Læringsprocessen er i gang fra det øjeblik, barnet kommer til verden. Hver evig eneste dag i dagtilbuddene modtager barnet input, som former dets forståelse af sprog og omverden.</a:t>
            </a:r>
          </a:p>
          <a:p>
            <a:pPr marL="171450" lvl="0" indent="-171450">
              <a:buFont typeface="Arial" panose="020B0604020202020204" pitchFamily="34" charset="0"/>
              <a:buChar char="•"/>
            </a:pPr>
            <a:r>
              <a:rPr lang="da-DK" b="1" dirty="0"/>
              <a:t>Børn har medfødte forudsætninger for at lære – men det kommer ikke af sig selv:</a:t>
            </a:r>
            <a:r>
              <a:rPr lang="da-DK" dirty="0"/>
              <a:t> Den menneskelige hjerne er biologisk </a:t>
            </a:r>
            <a:r>
              <a:rPr lang="da-DK" dirty="0" err="1"/>
              <a:t>forprogrammet</a:t>
            </a:r>
            <a:r>
              <a:rPr lang="da-DK" dirty="0"/>
              <a:t> til at opsuge sprog og skabe betydning. Men det er vigtigt at understrege, at </a:t>
            </a:r>
            <a:r>
              <a:rPr lang="da-DK" i="1" dirty="0"/>
              <a:t>'det kommer ikke af sig selv'</a:t>
            </a:r>
            <a:r>
              <a:rPr lang="da-DK" dirty="0"/>
              <a:t>. Potentialet skal ”vækkes til live”. Hvis et barn ikke bliver talt med, læst med eller interageret med, så udebliver den sproglige udvikling, uanset hvor gode de biologiske forudsætninger er.</a:t>
            </a:r>
          </a:p>
          <a:p>
            <a:pPr marL="171450" lvl="0" indent="-171450">
              <a:buFont typeface="Arial" panose="020B0604020202020204" pitchFamily="34" charset="0"/>
              <a:buChar char="•"/>
            </a:pPr>
            <a:r>
              <a:rPr lang="da-DK" b="1" dirty="0"/>
              <a:t>Forbindelser mellem hjerneceller dannes via erfaringer; forbindelser der bliver brugt bliver forstærket, de andre forsvinder:</a:t>
            </a:r>
            <a:r>
              <a:rPr lang="da-DK" dirty="0"/>
              <a:t> Dette er hjerneforskningens absolutte kernebudskab. Barnets hjerne er plastisk. Når barnet oplever noget dannes der fysiske </a:t>
            </a:r>
            <a:r>
              <a:rPr lang="da-DK" b="1" dirty="0"/>
              <a:t>forbindelser mellem hjernecellerne</a:t>
            </a:r>
            <a:r>
              <a:rPr lang="da-DK" dirty="0"/>
              <a:t>. Her gælder den benhårde neurologiske regel: </a:t>
            </a:r>
            <a:r>
              <a:rPr lang="da-DK" i="1" dirty="0"/>
              <a:t>'</a:t>
            </a:r>
            <a:r>
              <a:rPr lang="da-DK" i="1" dirty="0" err="1"/>
              <a:t>Use</a:t>
            </a:r>
            <a:r>
              <a:rPr lang="da-DK" i="1" dirty="0"/>
              <a:t> it or </a:t>
            </a:r>
            <a:r>
              <a:rPr lang="da-DK" i="1" dirty="0" err="1"/>
              <a:t>lose</a:t>
            </a:r>
            <a:r>
              <a:rPr lang="da-DK" i="1" dirty="0"/>
              <a:t> it'</a:t>
            </a:r>
            <a:r>
              <a:rPr lang="da-DK" dirty="0"/>
              <a:t>. De forbindelser og sproglige netværk, der bliver brugt og gentaget i hverdagen, bliver forstærket og permanente. De forbindelser, der </a:t>
            </a:r>
            <a:r>
              <a:rPr lang="da-DK" i="1" dirty="0"/>
              <a:t>ikke</a:t>
            </a:r>
            <a:r>
              <a:rPr lang="da-DK" dirty="0"/>
              <a:t> bliver brugt, bliver simpelthen luget ud og forsvinder over tid.</a:t>
            </a:r>
          </a:p>
          <a:p>
            <a:pPr marL="171450" lvl="0" indent="-171450">
              <a:buFont typeface="Arial" panose="020B0604020202020204" pitchFamily="34" charset="0"/>
              <a:buChar char="•"/>
            </a:pPr>
            <a:r>
              <a:rPr lang="da-DK" b="1" dirty="0"/>
              <a:t>Stimulering fra det omgivende miljø er nødvendigt for at udvikle kompetencer:</a:t>
            </a:r>
            <a:r>
              <a:rPr lang="da-DK" dirty="0"/>
              <a:t> For at hjernen kan bygge de stærke motorveje af hjerneforbindelser, kræver det brændstof. Det brændstof er </a:t>
            </a:r>
            <a:r>
              <a:rPr lang="da-DK" b="1" dirty="0"/>
              <a:t>stimulering fra det omgivende miljø</a:t>
            </a:r>
            <a:r>
              <a:rPr lang="da-DK" dirty="0"/>
              <a:t>. Det er her, vi som pædagogisk personale træder ind på scenen. Vores samtaler, vores dialogiske læsning og vores sproglege er den nødvendige stimulering, der sikrer, at barnet rent faktisk udvikler sine sproglige og kognitive kompetencer.</a:t>
            </a:r>
          </a:p>
          <a:p>
            <a:pPr marL="171450" lvl="0" indent="-171450">
              <a:buFont typeface="Arial" panose="020B0604020202020204" pitchFamily="34" charset="0"/>
              <a:buChar char="•"/>
            </a:pPr>
            <a:r>
              <a:rPr lang="da-DK" b="1" dirty="0"/>
              <a:t>Hjernen opbygges og udvikles via indtryk og erfaring:</a:t>
            </a:r>
            <a:r>
              <a:rPr lang="da-DK" dirty="0"/>
              <a:t> Sliden opsummerer det med den sidste pointe: </a:t>
            </a:r>
            <a:r>
              <a:rPr lang="da-DK" b="1" dirty="0"/>
              <a:t>Hjernen opbygges og udvikles via indtryk og erfaring</a:t>
            </a:r>
            <a:r>
              <a:rPr lang="da-DK" dirty="0"/>
              <a:t>. Børns hjerner er ikke færdigstøbte computere, der bare skal tændes; de bliver fysisk opbygget af de erfaringer, de gør sig i hverdagen hos os.</a:t>
            </a:r>
          </a:p>
          <a:p>
            <a:pPr marL="171450" lvl="0" indent="-171450">
              <a:buFont typeface="Arial" panose="020B0604020202020204" pitchFamily="34" charset="0"/>
              <a:buChar char="•"/>
            </a:pPr>
            <a:endParaRPr lang="da-DK"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1" noProof="1"/>
              <a:t>Men hvordan stimuleres barnet bedst?</a:t>
            </a:r>
            <a:endParaRPr lang="da-DK" dirty="0"/>
          </a:p>
          <a:p>
            <a:endParaRPr lang="da-DK" sz="1200" b="0" i="0" kern="1200" dirty="0">
              <a:solidFill>
                <a:schemeClr val="tx1"/>
              </a:solidFill>
              <a:effectLst/>
              <a:latin typeface="+mn-lt"/>
              <a:ea typeface="+mn-ea"/>
              <a:cs typeface="+mn-cs"/>
            </a:endParaRP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E39496-3F4B-0D49-ABCA-0AA24D3BB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3957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dirty="0">
                <a:solidFill>
                  <a:schemeClr val="tx1"/>
                </a:solidFill>
                <a:effectLst/>
                <a:latin typeface="+mn-lt"/>
                <a:ea typeface="+mn-ea"/>
                <a:cs typeface="+mn-cs"/>
              </a:rPr>
              <a:t>Når vi arbejder med </a:t>
            </a:r>
            <a:r>
              <a:rPr lang="da-DK" sz="1200" b="0" i="1" kern="1200" dirty="0">
                <a:solidFill>
                  <a:schemeClr val="tx1"/>
                </a:solidFill>
                <a:effectLst/>
                <a:latin typeface="+mn-lt"/>
                <a:ea typeface="+mn-ea"/>
                <a:cs typeface="+mn-cs"/>
              </a:rPr>
              <a:t>Vi lærer sammen</a:t>
            </a:r>
            <a:r>
              <a:rPr lang="da-DK" sz="1200" b="0" i="0" u="none" strike="noStrike" kern="1200" dirty="0">
                <a:solidFill>
                  <a:schemeClr val="tx1"/>
                </a:solidFill>
                <a:effectLst/>
                <a:latin typeface="+mn-lt"/>
                <a:ea typeface="+mn-ea"/>
                <a:cs typeface="+mn-cs"/>
              </a:rPr>
              <a:t>, arbejder vi altså som sande hjerne-arkitekter. Hver gang vi bruger indsatsen, så leverer vi præcis de indtryk og erfaringer, der skal til for at forstærke hjerneforbindelserne. Vi sikrer, at børnenes sproglige netværk bliver stærke, tætte og modstandsdygtige. Det er det biologiske fundament, vi bygger nu, som skal bære al deres fremtidige læring igennem skolen og resten af livet.</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E39496-3F4B-0D49-ABCA-0AA24D3BB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1599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Videoen viser, hvor meget læring der er at hente i en helt almindelig leg, her mellem far og søn. Foruden sproget styrkes barnets socioemotionelle kompetencer (følelseskendskab og sociale kompetencer).</a:t>
            </a:r>
          </a:p>
          <a:p>
            <a:endParaRPr lang="da-DK" dirty="0"/>
          </a:p>
          <a:p>
            <a:r>
              <a:rPr lang="da-DK" dirty="0"/>
              <a:t>Gennem en sjov leg, lærer Ludvig ord såsom røntgenbillede, knogler, brække, doktor.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E39496-3F4B-0D49-ABCA-0AA24D3BB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846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i="0" kern="1200" dirty="0">
                <a:solidFill>
                  <a:schemeClr val="tx1"/>
                </a:solidFill>
                <a:effectLst/>
                <a:latin typeface="+mn-lt"/>
                <a:ea typeface="+mn-ea"/>
                <a:cs typeface="+mn-cs"/>
              </a:rPr>
              <a:t>Den positive sneboldeffekt: Læring avler læring</a:t>
            </a:r>
            <a:endParaRPr lang="da-DK" dirty="0"/>
          </a:p>
          <a:p>
            <a:endParaRPr lang="da-DK" dirty="0"/>
          </a:p>
          <a:p>
            <a:r>
              <a:rPr lang="da-DK" sz="1200" b="1" i="0" kern="1200" dirty="0">
                <a:solidFill>
                  <a:schemeClr val="tx1"/>
                </a:solidFill>
                <a:effectLst/>
                <a:latin typeface="+mn-lt"/>
                <a:ea typeface="+mn-ea"/>
                <a:cs typeface="+mn-cs"/>
              </a:rPr>
              <a:t>Hvorfor er den tidlige indsats så vigtig?</a:t>
            </a:r>
            <a:r>
              <a:rPr lang="da-DK" sz="1200" b="0" i="0" kern="1200" dirty="0">
                <a:solidFill>
                  <a:schemeClr val="tx1"/>
                </a:solidFill>
                <a:effectLst/>
                <a:latin typeface="+mn-lt"/>
                <a:ea typeface="+mn-ea"/>
                <a:cs typeface="+mn-cs"/>
              </a:rPr>
              <a:t> </a:t>
            </a:r>
            <a:br>
              <a:rPr lang="da-DK" sz="1200" b="0" i="0" kern="1200" dirty="0">
                <a:solidFill>
                  <a:schemeClr val="tx1"/>
                </a:solidFill>
                <a:effectLst/>
                <a:latin typeface="+mn-lt"/>
                <a:ea typeface="+mn-ea"/>
                <a:cs typeface="+mn-cs"/>
              </a:rPr>
            </a:br>
            <a:r>
              <a:rPr lang="da-DK" sz="1200" b="0" i="0" kern="1200" dirty="0">
                <a:solidFill>
                  <a:schemeClr val="tx1"/>
                </a:solidFill>
                <a:effectLst/>
                <a:latin typeface="+mn-lt"/>
                <a:ea typeface="+mn-ea"/>
                <a:cs typeface="+mn-cs"/>
              </a:rPr>
              <a:t>Hvis vi stiller os selv det spørgsmål, kan svaret netop forklares med denne </a:t>
            </a:r>
            <a:r>
              <a:rPr lang="da-DK" sz="1200" b="1" i="0" kern="1200" dirty="0">
                <a:solidFill>
                  <a:schemeClr val="tx1"/>
                </a:solidFill>
                <a:effectLst/>
                <a:latin typeface="+mn-lt"/>
                <a:ea typeface="+mn-ea"/>
                <a:cs typeface="+mn-cs"/>
              </a:rPr>
              <a:t>'sneboldeffekt'</a:t>
            </a:r>
            <a:r>
              <a:rPr lang="da-DK" sz="1200" b="0" i="0" kern="1200" dirty="0">
                <a:solidFill>
                  <a:schemeClr val="tx1"/>
                </a:solidFill>
                <a:effectLst/>
                <a:latin typeface="+mn-lt"/>
                <a:ea typeface="+mn-ea"/>
                <a:cs typeface="+mn-cs"/>
              </a:rPr>
              <a:t>. Med </a:t>
            </a:r>
            <a:r>
              <a:rPr lang="da-DK" sz="1200" b="0" i="1" kern="1200" dirty="0">
                <a:solidFill>
                  <a:schemeClr val="tx1"/>
                </a:solidFill>
                <a:effectLst/>
                <a:latin typeface="+mn-lt"/>
                <a:ea typeface="+mn-ea"/>
                <a:cs typeface="+mn-cs"/>
              </a:rPr>
              <a:t>Vi lærer sammen</a:t>
            </a:r>
            <a:r>
              <a:rPr lang="da-DK" sz="1200" b="0" i="0" kern="1200" dirty="0">
                <a:solidFill>
                  <a:schemeClr val="tx1"/>
                </a:solidFill>
                <a:effectLst/>
                <a:latin typeface="+mn-lt"/>
                <a:ea typeface="+mn-ea"/>
                <a:cs typeface="+mn-cs"/>
              </a:rPr>
              <a:t> har vi et brændende ønske om at give alle børn – og især dem, der starter med sproglige eller sociale udfordringer – den bedst mulige start på livet. Det gør vi ved at sætte en </a:t>
            </a:r>
            <a:r>
              <a:rPr lang="da-DK" sz="1200" b="1" i="0" kern="1200" dirty="0">
                <a:solidFill>
                  <a:schemeClr val="tx1"/>
                </a:solidFill>
                <a:effectLst/>
                <a:latin typeface="+mn-lt"/>
                <a:ea typeface="+mn-ea"/>
                <a:cs typeface="+mn-cs"/>
              </a:rPr>
              <a:t>positiv bevægelse i gang tidligt i livet</a:t>
            </a:r>
            <a:r>
              <a:rPr lang="da-DK" sz="1200" b="0" i="0" kern="1200" dirty="0">
                <a:solidFill>
                  <a:schemeClr val="tx1"/>
                </a:solidFill>
                <a:effectLst/>
                <a:latin typeface="+mn-lt"/>
                <a:ea typeface="+mn-ea"/>
                <a:cs typeface="+mn-cs"/>
              </a:rPr>
              <a:t>. Ligesom en lille snebold, der skubbes i gang på toppen af en bakke, starter det i det små, men momentum bygger hurtigt op.</a:t>
            </a:r>
          </a:p>
          <a:p>
            <a:r>
              <a:rPr lang="da-DK" sz="1200" b="1" i="0" kern="1200" dirty="0">
                <a:solidFill>
                  <a:schemeClr val="tx1"/>
                </a:solidFill>
                <a:effectLst/>
                <a:latin typeface="+mn-lt"/>
                <a:ea typeface="+mn-ea"/>
                <a:cs typeface="+mn-cs"/>
              </a:rPr>
              <a:t>Når vi ruller den pædagogiske snebold tidligt ud, vokser barnets læringskapacitet sig større og større:</a:t>
            </a:r>
            <a:r>
              <a:rPr lang="da-DK" sz="1200" b="0" i="0" kern="1200" dirty="0">
                <a:solidFill>
                  <a:schemeClr val="tx1"/>
                </a:solidFill>
                <a:effectLst/>
                <a:latin typeface="+mn-lt"/>
                <a:ea typeface="+mn-ea"/>
                <a:cs typeface="+mn-cs"/>
              </a:rPr>
              <a:t> </a:t>
            </a:r>
            <a:br>
              <a:rPr lang="da-DK" sz="1200" b="0" i="0" kern="1200" dirty="0">
                <a:solidFill>
                  <a:schemeClr val="tx1"/>
                </a:solidFill>
                <a:effectLst/>
                <a:latin typeface="+mn-lt"/>
                <a:ea typeface="+mn-ea"/>
                <a:cs typeface="+mn-cs"/>
              </a:rPr>
            </a:br>
            <a:r>
              <a:rPr lang="da-DK" sz="1200" b="0" i="0" kern="1200" dirty="0">
                <a:solidFill>
                  <a:schemeClr val="tx1"/>
                </a:solidFill>
                <a:effectLst/>
                <a:latin typeface="+mn-lt"/>
                <a:ea typeface="+mn-ea"/>
                <a:cs typeface="+mn-cs"/>
              </a:rPr>
              <a:t>Dette er den direkte effekt af vores daglige sprogindsats. Når vi udvider ordforrådet, udvider vi samtidig barnets kapacitet til at forstå og bearbejde verden omkring sig. Jo mere barnet forstår nu, desto nemmere bliver det at lære nyt i morgen. Det betyder helt konkret, at barnet får </a:t>
            </a:r>
            <a:r>
              <a:rPr lang="da-DK" sz="1200" b="1" i="0" kern="1200" dirty="0">
                <a:solidFill>
                  <a:schemeClr val="tx1"/>
                </a:solidFill>
                <a:effectLst/>
                <a:latin typeface="+mn-lt"/>
                <a:ea typeface="+mn-ea"/>
                <a:cs typeface="+mn-cs"/>
              </a:rPr>
              <a:t>langt nemmere ved at bygge ny viden ovenpå</a:t>
            </a:r>
            <a:r>
              <a:rPr lang="da-DK" sz="1200" b="0" i="0" kern="1200" dirty="0">
                <a:solidFill>
                  <a:schemeClr val="tx1"/>
                </a:solidFill>
                <a:effectLst/>
                <a:latin typeface="+mn-lt"/>
                <a:ea typeface="+mn-ea"/>
                <a:cs typeface="+mn-cs"/>
              </a:rPr>
              <a:t> gennem hele sin fremtidige institutions- og skoletid. Vi ruster dem til at være modtagelige for al den læring, der venter dem.</a:t>
            </a:r>
          </a:p>
          <a:p>
            <a:r>
              <a:rPr lang="da-DK" sz="1200" b="1" i="0" kern="1200" dirty="0">
                <a:solidFill>
                  <a:schemeClr val="tx1"/>
                </a:solidFill>
                <a:effectLst/>
                <a:latin typeface="+mn-lt"/>
                <a:ea typeface="+mn-ea"/>
                <a:cs typeface="+mn-cs"/>
              </a:rPr>
              <a:t>En bred understøttelse af hele barnets udvikling:</a:t>
            </a:r>
            <a:r>
              <a:rPr lang="da-DK" sz="1200" b="0" i="0" kern="1200" dirty="0">
                <a:solidFill>
                  <a:schemeClr val="tx1"/>
                </a:solidFill>
                <a:effectLst/>
                <a:latin typeface="+mn-lt"/>
                <a:ea typeface="+mn-ea"/>
                <a:cs typeface="+mn-cs"/>
              </a:rPr>
              <a:t> </a:t>
            </a:r>
            <a:br>
              <a:rPr lang="da-DK" sz="1200" b="0" i="0" kern="1200" dirty="0">
                <a:solidFill>
                  <a:schemeClr val="tx1"/>
                </a:solidFill>
                <a:effectLst/>
                <a:latin typeface="+mn-lt"/>
                <a:ea typeface="+mn-ea"/>
                <a:cs typeface="+mn-cs"/>
              </a:rPr>
            </a:br>
            <a:r>
              <a:rPr lang="da-DK" sz="1200" b="0" i="0" kern="1200" dirty="0">
                <a:solidFill>
                  <a:schemeClr val="tx1"/>
                </a:solidFill>
                <a:effectLst/>
                <a:latin typeface="+mn-lt"/>
                <a:ea typeface="+mn-ea"/>
                <a:cs typeface="+mn-cs"/>
              </a:rPr>
              <a:t>Grafen minder os også om, at sproget ikke står alene. Når vi i dagtilbuddet støtter barnets udvikling, rammer vi en bred </a:t>
            </a:r>
            <a:r>
              <a:rPr lang="da-DK" sz="1200" b="0" i="0" kern="1200" dirty="0" err="1">
                <a:solidFill>
                  <a:schemeClr val="tx1"/>
                </a:solidFill>
                <a:effectLst/>
                <a:latin typeface="+mn-lt"/>
                <a:ea typeface="+mn-ea"/>
                <a:cs typeface="+mn-cs"/>
              </a:rPr>
              <a:t>palette</a:t>
            </a:r>
            <a:r>
              <a:rPr lang="da-DK" sz="1200" b="0" i="0" kern="1200" dirty="0">
                <a:solidFill>
                  <a:schemeClr val="tx1"/>
                </a:solidFill>
                <a:effectLst/>
                <a:latin typeface="+mn-lt"/>
                <a:ea typeface="+mn-ea"/>
                <a:cs typeface="+mn-cs"/>
              </a:rPr>
              <a:t>. Vi arbejder inden for både </a:t>
            </a:r>
            <a:r>
              <a:rPr lang="da-DK" sz="1200" b="1" i="0" kern="1200" dirty="0">
                <a:solidFill>
                  <a:schemeClr val="tx1"/>
                </a:solidFill>
                <a:effectLst/>
                <a:latin typeface="+mn-lt"/>
                <a:ea typeface="+mn-ea"/>
                <a:cs typeface="+mn-cs"/>
              </a:rPr>
              <a:t>sprog, matematik, eksekutive funktioner og det socioemotionelle</a:t>
            </a:r>
            <a:r>
              <a:rPr lang="da-DK" sz="1200" b="0" i="0" kern="1200" dirty="0">
                <a:solidFill>
                  <a:schemeClr val="tx1"/>
                </a:solidFill>
                <a:effectLst/>
                <a:latin typeface="+mn-lt"/>
                <a:ea typeface="+mn-ea"/>
                <a:cs typeface="+mn-cs"/>
              </a:rPr>
              <a:t>. Ved at give dem denne solide, brede pakke, giver vi børnene gode </a:t>
            </a:r>
            <a:r>
              <a:rPr lang="da-DK" sz="1200" b="1" i="0" kern="1200" dirty="0">
                <a:solidFill>
                  <a:schemeClr val="tx1"/>
                </a:solidFill>
                <a:effectLst/>
                <a:latin typeface="+mn-lt"/>
                <a:ea typeface="+mn-ea"/>
                <a:cs typeface="+mn-cs"/>
              </a:rPr>
              <a:t>forudsætninger </a:t>
            </a:r>
            <a:r>
              <a:rPr lang="da-DK" sz="1200" b="0" i="0" kern="1200" dirty="0">
                <a:solidFill>
                  <a:schemeClr val="tx1"/>
                </a:solidFill>
                <a:effectLst/>
                <a:latin typeface="+mn-lt"/>
                <a:ea typeface="+mn-ea"/>
                <a:cs typeface="+mn-cs"/>
              </a:rPr>
              <a:t>og åbner døre for succes og glæde hele livet igennem.</a:t>
            </a: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endParaRPr lang="da-DK" sz="1200" b="0" i="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E39496-3F4B-0D49-ABCA-0AA24D3BB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2761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Figuren er baseret på før- efter data fra 577 1-2 årige børn fra det første lodtrækningsforsøg af Vi lærer sammen.</a:t>
            </a:r>
          </a:p>
          <a:p>
            <a:endParaRPr lang="da-DK" dirty="0"/>
          </a:p>
          <a:p>
            <a:r>
              <a:rPr lang="da-DK" dirty="0"/>
              <a:t>Her undersøger vi hvordan tre kompetencer – sprog, matematik og sociale kompetencer -  forudsiger udvikling 7 måneder efter.  Alle kompetencer forudsiger bedst sig selv – og stabiliteten er stærkest for sociale kompetencer og sprog, men især sprog og sociale kompetencer har en stærk afsmittende effekt på hinanden (grå pile). Der hvor sprog og sociale kompetencer adskiller sig fra hinanden er ved at sprog forklarer mest variation i senere matematikkompetencer som I kan se her på koefficienten.</a:t>
            </a:r>
          </a:p>
          <a:p>
            <a:endParaRPr lang="da-DK" dirty="0"/>
          </a:p>
          <a:p>
            <a:r>
              <a:rPr lang="da-DK" sz="1200" b="0" i="0" kern="1200" dirty="0">
                <a:solidFill>
                  <a:schemeClr val="tx1"/>
                </a:solidFill>
                <a:effectLst/>
                <a:latin typeface="+mn-lt"/>
                <a:ea typeface="+mn-ea"/>
                <a:cs typeface="+mn-cs"/>
              </a:rPr>
              <a:t>Når vi styrker sproget tidligt, understøtter vi ikke kun ordforråd sproget selv; vi giver barnet redskaberne til at forstå mængder, rækkefølger og mønstre (matematik) samt til at indgå i relationer.</a:t>
            </a:r>
          </a:p>
          <a:p>
            <a:pPr lvl="0"/>
            <a:r>
              <a:rPr lang="da-DK" sz="1200" b="0" i="0" kern="1200" dirty="0">
                <a:solidFill>
                  <a:schemeClr val="tx1"/>
                </a:solidFill>
                <a:effectLst/>
                <a:latin typeface="+mn-lt"/>
                <a:ea typeface="+mn-ea"/>
                <a:cs typeface="+mn-cs"/>
              </a:rPr>
              <a:t> </a:t>
            </a:r>
          </a:p>
          <a:p>
            <a:endParaRPr lang="da-DK" dirty="0"/>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867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kern="1200" dirty="0">
                <a:solidFill>
                  <a:schemeClr val="tx1"/>
                </a:solidFill>
                <a:effectLst/>
                <a:latin typeface="+mn-lt"/>
                <a:ea typeface="+mn-ea"/>
                <a:cs typeface="+mn-cs"/>
              </a:rPr>
              <a:t>Og lad os se nærmere på hvordan sprog, og sociale kompetencer konkret spiller sammen gennem eksekutive funktioner.</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Et stærkt ordforråd fungerer som det primære drivhjul for barnets udvikling, da det giver barnet redskaberne til at forstå sin omverden og sætte ord på sine følelser. </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Når barnet har ordene til rådighed fungerer sproget som en indre bremse, der styrker impulskontrollen og gør det muligt at tackle frustrationer verbalt frem for fysisk. </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Samspillet mellem ordforråd og følelsesregulering skaber dermed fundamentet for barnets sociale deltagelse, så det trygt kan aflæse andre, forhandle regler og indgå i meningsfulde relationer i fællesskabet. En øget social deltagelse giver samtidig barnet flere muligheder for at lære sprog, og på den måde styrker kompetencerne hinanden gensidigt.</a:t>
            </a:r>
            <a:endParaRPr lang="da-DK" dirty="0"/>
          </a:p>
          <a:p>
            <a:endParaRPr lang="da-DK" dirty="0"/>
          </a:p>
          <a:p>
            <a:r>
              <a:rPr lang="da-DK" sz="1200" b="0" i="0" kern="1200" dirty="0">
                <a:solidFill>
                  <a:schemeClr val="tx1"/>
                </a:solidFill>
                <a:effectLst/>
                <a:latin typeface="+mn-lt"/>
                <a:ea typeface="+mn-ea"/>
                <a:cs typeface="+mn-cs"/>
              </a:rPr>
              <a:t>Hvorfor ser vi de de store sproglige forskelle mellem børn.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21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kern="1200" dirty="0">
                <a:solidFill>
                  <a:schemeClr val="tx1"/>
                </a:solidFill>
                <a:effectLst/>
                <a:latin typeface="+mn-lt"/>
                <a:ea typeface="+mn-ea"/>
                <a:cs typeface="+mn-cs"/>
              </a:rPr>
              <a:t>Et studie blandt knap 5.800 4–6-årige børn viser, at læringsmiljøet i hjemmet har en markant betydning for børns sproglige udvikling. Både bogeksponering (inkl. fælles læsning) og fælles sprogaktiviteter øger barnet talesprog og </a:t>
            </a:r>
            <a:r>
              <a:rPr lang="da-DK" sz="1200" b="0" i="0" kern="1200" dirty="0" err="1">
                <a:solidFill>
                  <a:schemeClr val="tx1"/>
                </a:solidFill>
                <a:effectLst/>
                <a:latin typeface="+mn-lt"/>
                <a:ea typeface="+mn-ea"/>
                <a:cs typeface="+mn-cs"/>
              </a:rPr>
              <a:t>førskrift</a:t>
            </a:r>
            <a:r>
              <a:rPr lang="da-DK" sz="1200" b="0" i="0" kern="1200" dirty="0">
                <a:solidFill>
                  <a:schemeClr val="tx1"/>
                </a:solidFill>
                <a:effectLst/>
                <a:latin typeface="+mn-lt"/>
                <a:ea typeface="+mn-ea"/>
                <a:cs typeface="+mn-cs"/>
              </a:rPr>
              <a:t>.</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Betydningen er særligt slående for indvandrerbørn, hvor et sprogligt efterslæb på op til to år halveres eller forsvinder helt ved høj bogeksponering. </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Samtidigt ser vi at tidlig dagtilbudsstart har størst positiv effekt i samspil med et stimulerende læringsmiljø i hjemmet</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Resultater som disse understreger resultaterne et afgørende behov for at styrke forældrenes rolle.</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570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Vi lærer sammen udskoling udspringer fra dagtilbud, og en af motivationen er bl.a. amerikansk forskning, der peger på vigtigheden af en samlet tilgang fra 0-8 år</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330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4CCB2-FBC8-539F-4FF1-FECDDB8DCAF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EC4D387-ADF8-435A-05DC-FCF0F332DC8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39006CD-5310-FDDB-A221-F9F5ED8B3F79}"/>
              </a:ext>
            </a:extLst>
          </p:cNvPr>
          <p:cNvSpPr>
            <a:spLocks noGrp="1"/>
          </p:cNvSpPr>
          <p:nvPr>
            <p:ph type="body" idx="1"/>
          </p:nvPr>
        </p:nvSpPr>
        <p:spPr/>
        <p:txBody>
          <a:bodyPr/>
          <a:lstStyle/>
          <a:p>
            <a:r>
              <a:rPr lang="da-DK" dirty="0"/>
              <a:t>Det er langt sværere at gøre, end man skulle tro</a:t>
            </a:r>
          </a:p>
        </p:txBody>
      </p:sp>
      <p:sp>
        <p:nvSpPr>
          <p:cNvPr id="4" name="Pladsholder til slidenummer 3">
            <a:extLst>
              <a:ext uri="{FF2B5EF4-FFF2-40B4-BE49-F238E27FC236}">
                <a16:creationId xmlns:a16="http://schemas.microsoft.com/office/drawing/2014/main" id="{463A04A7-0850-B01B-92B3-92EE2C6C67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2614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34D22-EDDA-B2F5-59B5-F0C7AEC479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E203F75-6EFF-F67E-C0FB-6FD718EB390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515A50D-A49F-72E1-51AC-08B90247EE9A}"/>
              </a:ext>
            </a:extLst>
          </p:cNvPr>
          <p:cNvSpPr>
            <a:spLocks noGrp="1"/>
          </p:cNvSpPr>
          <p:nvPr>
            <p:ph type="body" idx="1"/>
          </p:nvPr>
        </p:nvSpPr>
        <p:spPr/>
        <p:txBody>
          <a:bodyPr/>
          <a:lstStyle/>
          <a:p>
            <a:r>
              <a:rPr lang="da-DK" dirty="0"/>
              <a:t>Vi lærer sammen består af fire kerneelementer.</a:t>
            </a:r>
          </a:p>
          <a:p>
            <a:pPr marL="228600" indent="-228600">
              <a:buAutoNum type="arabicPeriod"/>
            </a:pPr>
            <a:r>
              <a:rPr lang="da-DK" i="1" dirty="0"/>
              <a:t>Faste læringsområder og mål </a:t>
            </a:r>
            <a:r>
              <a:rPr lang="da-DK" dirty="0"/>
              <a:t>inden for fire udviklingsområder, der er afgørende for børns udvikling, mens de går i dagtilbud, og for læring senere hen i skole. (I Styrket sprogvurdering arbejder alle med udviklingsområderne sprog og matematikordforråd, mens eksekutive funktioner og socioemotionelle kompetencer er frivilligt). Hvert modul er opbygget omkring specifikke </a:t>
            </a:r>
            <a:r>
              <a:rPr lang="da-DK" dirty="0" err="1"/>
              <a:t>målord</a:t>
            </a:r>
            <a:r>
              <a:rPr lang="da-DK" dirty="0"/>
              <a:t>/mål inden for hvert udviklingsområde, som det pædagogiske personale omsætter til lege, samtaler og aktiviteter med børnene. </a:t>
            </a:r>
          </a:p>
          <a:p>
            <a:pPr marL="228600" indent="-228600">
              <a:buAutoNum type="arabicPeriod"/>
            </a:pPr>
            <a:r>
              <a:rPr lang="da-DK" i="1" dirty="0"/>
              <a:t>Fokus på at styrke interaktionskvalitet </a:t>
            </a:r>
            <a:r>
              <a:rPr lang="da-DK" dirty="0"/>
              <a:t>ved hjælp af konkrete understøttende og differentierende strategier, som det pædagogiske personale bruger til at understøtte børnenes læring og tilpasse lege og samtaler til det enkelte barns niveau. </a:t>
            </a:r>
          </a:p>
          <a:p>
            <a:pPr marL="228600" indent="-228600">
              <a:buAutoNum type="arabicPeriod"/>
            </a:pPr>
            <a:r>
              <a:rPr lang="da-DK" i="1" dirty="0"/>
              <a:t>En fleksibel pædagogisk ramme </a:t>
            </a:r>
            <a:r>
              <a:rPr lang="da-DK" dirty="0"/>
              <a:t>med tre typer af aktiviteter – fordybelse i små og store grupper, fokus (1-1-samtaler) og udforskning. Det skal understøtte, at det enkelte barn møder mange og forskellige læringsmuligheder over hele dagen i både voksen- og børneinitierede aktiviteter. Målet er, at alle børn skal deltage i to storgruppeaktiviteter, to smågruppeaktiviteter og have mindst én fokussamtale om ugen af høj kvalitet. Det pædagogiske personale bruger erfaring, dømmekraft og kendskab til børnene til at udvælge og planlægge de aktiviteter, som de mener er bedst til at understøtte de konkrete læringsområder og mål. </a:t>
            </a:r>
          </a:p>
          <a:p>
            <a:pPr marL="228600" indent="-228600">
              <a:buAutoNum type="arabicPeriod"/>
            </a:pPr>
            <a:r>
              <a:rPr lang="da-DK" i="1" dirty="0"/>
              <a:t>Praksisrefleksion</a:t>
            </a:r>
            <a:r>
              <a:rPr lang="da-DK" dirty="0"/>
              <a:t> gennem evaluering af børns udvikling og implementering af– I Styrket sprogvurdering gælder det kun for børn i målrettet indsats. Her registrerer det pædagogiske personale hver uge barnets deltagelse i generelle og målrettede </a:t>
            </a:r>
            <a:r>
              <a:rPr lang="da-DK" i="1" dirty="0"/>
              <a:t>Vi lærer sammen -</a:t>
            </a:r>
            <a:r>
              <a:rPr lang="da-DK" i="0" dirty="0"/>
              <a:t>aktiviteter</a:t>
            </a:r>
            <a:r>
              <a:rPr lang="da-DK" dirty="0"/>
              <a:t>. Før barnet starter i en sprogcirkel, og når barnet afslutter forløbet, registrerer det pædagogiske personale, hvor mange ord fra </a:t>
            </a:r>
            <a:r>
              <a:rPr lang="da-DK" i="1" dirty="0"/>
              <a:t>Vi lærer sammen </a:t>
            </a:r>
            <a:r>
              <a:rPr lang="da-DK" dirty="0"/>
              <a:t>generel og målrettet, som barnet ”kan”, ”kan med hjælp”, ”kan ikke”. På den baggrund genereres en datarapport, som viser barnets deltagelse og sproglige udvikling. Den danner grundlag for praksisrefleksionsmøde med det pædagogiske personale på stuen og leder/sprogvejleder. </a:t>
            </a:r>
          </a:p>
          <a:p>
            <a:pPr marL="228600" indent="-228600">
              <a:buAutoNum type="arabicPeriod"/>
            </a:pPr>
            <a:endParaRPr lang="da-DK" dirty="0"/>
          </a:p>
        </p:txBody>
      </p:sp>
      <p:sp>
        <p:nvSpPr>
          <p:cNvPr id="4" name="Pladsholder til slidenummer 3">
            <a:extLst>
              <a:ext uri="{FF2B5EF4-FFF2-40B4-BE49-F238E27FC236}">
                <a16:creationId xmlns:a16="http://schemas.microsoft.com/office/drawing/2014/main" id="{224F014A-0E5B-F60B-25EE-D0FA0421F9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875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a:r>
              <a:rPr lang="da-DK" sz="1200" b="1" i="0" kern="1200" dirty="0">
                <a:solidFill>
                  <a:schemeClr val="tx1"/>
                </a:solidFill>
                <a:effectLst/>
                <a:latin typeface="+mn-lt"/>
                <a:ea typeface="+mn-ea"/>
                <a:cs typeface="+mn-cs"/>
              </a:rPr>
              <a:t>Rammesætning (Hvad kigger vi på?)</a:t>
            </a:r>
          </a:p>
          <a:p>
            <a:pPr rtl="0"/>
            <a:r>
              <a:rPr lang="da-DK" sz="1200" b="0" i="0" kern="1200" dirty="0">
                <a:solidFill>
                  <a:schemeClr val="tx1"/>
                </a:solidFill>
                <a:effectLst/>
                <a:latin typeface="+mn-lt"/>
                <a:ea typeface="+mn-ea"/>
                <a:cs typeface="+mn-cs"/>
              </a:rPr>
              <a:t>Grafikken er opdelt i to niveauer: Den øverste del viser effekterne i </a:t>
            </a:r>
            <a:r>
              <a:rPr lang="da-DK" sz="1200" b="1" i="0" kern="1200" dirty="0">
                <a:solidFill>
                  <a:schemeClr val="tx1"/>
                </a:solidFill>
                <a:effectLst/>
                <a:latin typeface="+mn-lt"/>
                <a:ea typeface="+mn-ea"/>
                <a:cs typeface="+mn-cs"/>
              </a:rPr>
              <a:t>Vuggestue- og dagpleje</a:t>
            </a:r>
            <a:r>
              <a:rPr lang="da-DK" sz="1200" b="0" i="0" kern="1200" dirty="0">
                <a:solidFill>
                  <a:schemeClr val="tx1"/>
                </a:solidFill>
                <a:effectLst/>
                <a:latin typeface="+mn-lt"/>
                <a:ea typeface="+mn-ea"/>
                <a:cs typeface="+mn-cs"/>
              </a:rPr>
              <a:t>, mens den nederste del viser effekterne i </a:t>
            </a:r>
            <a:r>
              <a:rPr lang="da-DK" sz="1200" b="1" i="0" kern="1200" dirty="0">
                <a:solidFill>
                  <a:schemeClr val="tx1"/>
                </a:solidFill>
                <a:effectLst/>
                <a:latin typeface="+mn-lt"/>
                <a:ea typeface="+mn-ea"/>
                <a:cs typeface="+mn-cs"/>
              </a:rPr>
              <a:t>Børnehaven</a:t>
            </a:r>
            <a:r>
              <a:rPr lang="da-DK" sz="1200" b="0" i="0" kern="1200" dirty="0">
                <a:solidFill>
                  <a:schemeClr val="tx1"/>
                </a:solidFill>
                <a:effectLst/>
                <a:latin typeface="+mn-lt"/>
                <a:ea typeface="+mn-ea"/>
                <a:cs typeface="+mn-cs"/>
              </a:rPr>
              <a:t>.</a:t>
            </a:r>
          </a:p>
          <a:p>
            <a:pPr rtl="0"/>
            <a:r>
              <a:rPr lang="da-DK" sz="1200" b="1" i="0" kern="1200" dirty="0">
                <a:solidFill>
                  <a:schemeClr val="tx1"/>
                </a:solidFill>
                <a:effectLst/>
                <a:latin typeface="+mn-lt"/>
                <a:ea typeface="+mn-ea"/>
                <a:cs typeface="+mn-cs"/>
              </a:rPr>
              <a:t>Solid forskning:</a:t>
            </a:r>
            <a:r>
              <a:rPr lang="da-DK" sz="1200" b="0" i="0" kern="1200" dirty="0">
                <a:solidFill>
                  <a:schemeClr val="tx1"/>
                </a:solidFill>
                <a:effectLst/>
                <a:latin typeface="+mn-lt"/>
                <a:ea typeface="+mn-ea"/>
                <a:cs typeface="+mn-cs"/>
              </a:rPr>
              <a:t> Tallene stammer fra anerkendte danske undersøgelser (Bleses et al., 2021, 2024 og 2025), som dokumenterer effekterne af Vi lærer sammen omregnet til </a:t>
            </a:r>
            <a:r>
              <a:rPr lang="da-DK" sz="1200" b="1" i="0" kern="1200" dirty="0">
                <a:solidFill>
                  <a:schemeClr val="tx1"/>
                </a:solidFill>
                <a:effectLst/>
                <a:latin typeface="+mn-lt"/>
                <a:ea typeface="+mn-ea"/>
                <a:cs typeface="+mn-cs"/>
              </a:rPr>
              <a:t>ekstra procent læring </a:t>
            </a:r>
            <a:r>
              <a:rPr lang="da-DK" sz="1200" b="0" i="0" kern="1200" dirty="0">
                <a:solidFill>
                  <a:schemeClr val="tx1"/>
                </a:solidFill>
                <a:effectLst/>
                <a:latin typeface="+mn-lt"/>
                <a:ea typeface="+mn-ea"/>
                <a:cs typeface="+mn-cs"/>
              </a:rPr>
              <a:t>hen over de 20 uger, børnene får ud af målrettede og systematiske sprog- og tidlige udviklingsindsatser (I Bleses, 2020, hvor vuggestuer selv tilmeldte sig var effekterne næsten dobbelt så store og det vidner om mulighederne, hvis indsatsen implementeres efter hensigten) .</a:t>
            </a:r>
          </a:p>
          <a:p>
            <a:pPr rtl="0"/>
            <a:r>
              <a:rPr lang="da-DK" sz="1200" b="1" i="0" kern="1200" dirty="0">
                <a:solidFill>
                  <a:schemeClr val="tx1"/>
                </a:solidFill>
                <a:effectLst/>
                <a:latin typeface="+mn-lt"/>
                <a:ea typeface="+mn-ea"/>
                <a:cs typeface="+mn-cs"/>
              </a:rPr>
              <a:t>2. Gennemgang af data (Hvad viser de to niveauer?)</a:t>
            </a:r>
            <a:endParaRPr lang="da-DK" sz="1200" b="0" i="0" kern="1200" dirty="0">
              <a:solidFill>
                <a:schemeClr val="tx1"/>
              </a:solidFill>
              <a:effectLst/>
              <a:latin typeface="+mn-lt"/>
              <a:ea typeface="+mn-ea"/>
              <a:cs typeface="+mn-cs"/>
            </a:endParaRPr>
          </a:p>
          <a:p>
            <a:pPr rtl="0"/>
            <a:r>
              <a:rPr lang="da-DK" sz="1200" b="1" i="0" kern="1200" dirty="0">
                <a:solidFill>
                  <a:schemeClr val="tx1"/>
                </a:solidFill>
                <a:effectLst/>
                <a:latin typeface="+mn-lt"/>
                <a:ea typeface="+mn-ea"/>
                <a:cs typeface="+mn-cs"/>
              </a:rPr>
              <a:t>Vuggestue- og dagpleje (De blå cirkler øverst):</a:t>
            </a:r>
            <a:endParaRPr lang="da-DK" sz="1200" b="0" i="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Barnets basale ordforråd styrkes markant</a:t>
            </a:r>
          </a:p>
          <a:p>
            <a:pPr lvl="1" rtl="0"/>
            <a:r>
              <a:rPr lang="da-DK" sz="1200" b="0" i="0" kern="1200" dirty="0">
                <a:solidFill>
                  <a:schemeClr val="tx1"/>
                </a:solidFill>
                <a:effectLst/>
                <a:latin typeface="+mn-lt"/>
                <a:ea typeface="+mn-ea"/>
                <a:cs typeface="+mn-cs"/>
              </a:rPr>
              <a:t>Fx 18 ekstra læring mht. forståelse generelle ord og 44 pct. ekstra læring mht. abstrakte begreber (som mønstre, former og størrelser, altså matematikordforråd).</a:t>
            </a:r>
          </a:p>
          <a:p>
            <a:pPr rtl="0"/>
            <a:r>
              <a:rPr lang="da-DK" sz="1200" b="1" i="0" kern="1200" dirty="0">
                <a:solidFill>
                  <a:schemeClr val="tx1"/>
                </a:solidFill>
                <a:effectLst/>
                <a:latin typeface="+mn-lt"/>
                <a:ea typeface="+mn-ea"/>
                <a:cs typeface="+mn-cs"/>
              </a:rPr>
              <a:t>Børnehaven (De grønne cirkler nederst):</a:t>
            </a:r>
            <a:endParaRPr lang="da-DK" sz="1200" b="0" i="0" kern="1200" dirty="0">
              <a:solidFill>
                <a:schemeClr val="tx1"/>
              </a:solidFill>
              <a:effectLst/>
              <a:latin typeface="+mn-lt"/>
              <a:ea typeface="+mn-ea"/>
              <a:cs typeface="+mn-cs"/>
            </a:endParaRPr>
          </a:p>
          <a:p>
            <a:pPr lvl="1" rtl="0"/>
            <a:r>
              <a:rPr lang="da-DK" sz="1200" b="1" i="0" kern="1200" dirty="0">
                <a:solidFill>
                  <a:schemeClr val="tx1"/>
                </a:solidFill>
                <a:effectLst/>
                <a:latin typeface="+mn-lt"/>
                <a:ea typeface="+mn-ea"/>
                <a:cs typeface="+mn-cs"/>
              </a:rPr>
              <a:t>68 pct. ekstra læring</a:t>
            </a:r>
            <a:r>
              <a:rPr lang="da-DK" sz="1200" b="0" i="0" kern="1200" dirty="0">
                <a:solidFill>
                  <a:schemeClr val="tx1"/>
                </a:solidFill>
                <a:effectLst/>
                <a:latin typeface="+mn-lt"/>
                <a:ea typeface="+mn-ea"/>
                <a:cs typeface="+mn-cs"/>
              </a:rPr>
              <a:t> i det generelle ordforråd.</a:t>
            </a:r>
          </a:p>
          <a:p>
            <a:pPr lvl="1" rtl="0"/>
            <a:r>
              <a:rPr lang="da-DK" sz="1200" b="0" i="0" kern="1200" dirty="0">
                <a:solidFill>
                  <a:schemeClr val="tx1"/>
                </a:solidFill>
                <a:effectLst/>
                <a:latin typeface="+mn-lt"/>
                <a:ea typeface="+mn-ea"/>
                <a:cs typeface="+mn-cs"/>
              </a:rPr>
              <a:t>Hele </a:t>
            </a:r>
            <a:r>
              <a:rPr lang="da-DK" sz="1200" b="1" i="0" kern="1200" dirty="0">
                <a:solidFill>
                  <a:schemeClr val="tx1"/>
                </a:solidFill>
                <a:effectLst/>
                <a:latin typeface="+mn-lt"/>
                <a:ea typeface="+mn-ea"/>
                <a:cs typeface="+mn-cs"/>
              </a:rPr>
              <a:t>138 pct. ekstra læring</a:t>
            </a:r>
            <a:r>
              <a:rPr lang="da-DK" sz="1200" b="0" i="0" kern="1200" dirty="0">
                <a:solidFill>
                  <a:schemeClr val="tx1"/>
                </a:solidFill>
                <a:effectLst/>
                <a:latin typeface="+mn-lt"/>
                <a:ea typeface="+mn-ea"/>
                <a:cs typeface="+mn-cs"/>
              </a:rPr>
              <a:t> i </a:t>
            </a:r>
            <a:r>
              <a:rPr lang="da-DK" sz="1200" b="0" i="1" kern="1200" dirty="0">
                <a:solidFill>
                  <a:schemeClr val="tx1"/>
                </a:solidFill>
                <a:effectLst/>
                <a:latin typeface="+mn-lt"/>
                <a:ea typeface="+mn-ea"/>
                <a:cs typeface="+mn-cs"/>
              </a:rPr>
              <a:t>skriftsproglig opmærksomhed</a:t>
            </a:r>
            <a:r>
              <a:rPr lang="da-DK" sz="1200" b="0" i="0" kern="1200" dirty="0">
                <a:solidFill>
                  <a:schemeClr val="tx1"/>
                </a:solidFill>
                <a:effectLst/>
                <a:latin typeface="+mn-lt"/>
                <a:ea typeface="+mn-ea"/>
                <a:cs typeface="+mn-cs"/>
              </a:rPr>
              <a:t> (at barnet begynder at interessere sig for og forstå bogstaver, symboler og tekst).</a:t>
            </a:r>
          </a:p>
          <a:p>
            <a:pPr lvl="1" rtl="0"/>
            <a:r>
              <a:rPr lang="da-DK" sz="1200" b="1" i="0" kern="1200" dirty="0">
                <a:solidFill>
                  <a:schemeClr val="tx1"/>
                </a:solidFill>
                <a:effectLst/>
                <a:latin typeface="+mn-lt"/>
                <a:ea typeface="+mn-ea"/>
                <a:cs typeface="+mn-cs"/>
              </a:rPr>
              <a:t> </a:t>
            </a:r>
            <a:endParaRPr lang="da-DK" sz="1200" b="0" i="0" kern="1200" dirty="0">
              <a:solidFill>
                <a:schemeClr val="tx1"/>
              </a:solidFill>
              <a:effectLst/>
              <a:latin typeface="+mn-lt"/>
              <a:ea typeface="+mn-ea"/>
              <a:cs typeface="+mn-cs"/>
            </a:endParaRPr>
          </a:p>
          <a:p>
            <a:pPr rtl="0"/>
            <a:r>
              <a:rPr lang="da-DK" sz="1200" b="0" i="0" kern="1200" dirty="0">
                <a:solidFill>
                  <a:schemeClr val="tx1"/>
                </a:solidFill>
                <a:effectLst/>
                <a:latin typeface="+mn-lt"/>
                <a:ea typeface="+mn-ea"/>
                <a:cs typeface="+mn-cs"/>
              </a:rPr>
              <a:t>Derudover viser resultatet at alle de ting som i teksten, der viser at effekten er meget robust. At børnene får mere ud af indsatsen jo mere de er med, er med til at understøtte at effekterne af indsatsen skyldes de forandringer i læringsmiljøet som indsatsen skaber. Effekterne er fundet i tre forskellige forsøg hvilket er med til at understrege hvor robust effekterne er.</a:t>
            </a:r>
          </a:p>
          <a:p>
            <a:pPr rtl="0"/>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6536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ACD89-FB69-8A58-2BF5-76922F2B107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BB7ABF6-A99E-1F2F-9984-0C36119E443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1A91B18-88AE-B677-0D56-4BFC651B848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68A643A-AE14-E03F-D9B0-A06C4973C4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792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9252D-78B1-D307-D79F-B65F366D2E8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8650ACC-E05B-D255-C4B6-B6DBF0FAAD12}"/>
              </a:ext>
            </a:extLst>
          </p:cNvPr>
          <p:cNvSpPr>
            <a:spLocks noGrp="1" noRot="1" noChangeAspect="1"/>
          </p:cNvSpPr>
          <p:nvPr>
            <p:ph type="sldImg"/>
          </p:nvPr>
        </p:nvSpPr>
        <p:spPr>
          <a:xfrm>
            <a:off x="381000" y="685800"/>
            <a:ext cx="6096000" cy="3429000"/>
          </a:xfrm>
        </p:spPr>
        <p:txBody>
          <a:bodyPr/>
          <a:lstStyle/>
          <a:p>
            <a:endParaRPr lang="da-DK"/>
          </a:p>
        </p:txBody>
      </p:sp>
      <p:sp>
        <p:nvSpPr>
          <p:cNvPr id="3" name="Pladsholder til noter 2">
            <a:extLst>
              <a:ext uri="{FF2B5EF4-FFF2-40B4-BE49-F238E27FC236}">
                <a16:creationId xmlns:a16="http://schemas.microsoft.com/office/drawing/2014/main" id="{3759CB22-16BC-47FD-AAEA-C9E94A398C97}"/>
              </a:ext>
            </a:extLst>
          </p:cNvPr>
          <p:cNvSpPr>
            <a:spLocks noGrp="1"/>
          </p:cNvSpPr>
          <p:nvPr>
            <p:ph type="body" idx="1"/>
          </p:nvPr>
        </p:nvSpPr>
        <p:spPr/>
        <p:txBody>
          <a:bodyPr/>
          <a:lstStyle/>
          <a:p>
            <a:pPr rtl="0"/>
            <a:endParaRPr lang="da-DK" b="1" i="0" dirty="0">
              <a:effectLst/>
              <a:latin typeface="+mn-lt"/>
              <a:ea typeface="+mn-ea"/>
              <a:cs typeface="+mn-cs"/>
              <a:sym typeface="DR Publik 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På tværs af udviklingsområder følger børn de samme grundlæggende trin, men i vidt forskelligt tempo. Læring bygges op nedefra – præcis som hjernen – dvs. tidlig læring lægger fundamentet for senere læring. Endeligt ser vi at udvikling af sprog, kognition og sociale kompetencer hænger uløseligt sammen.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 </a:t>
            </a:r>
            <a:endParaRPr lang="da-DK" b="1" dirty="0"/>
          </a:p>
          <a:p>
            <a:pPr lvl="0" rtl="0"/>
            <a:endParaRPr lang="da-DK" b="1" i="0" dirty="0">
              <a:effectLst/>
              <a:latin typeface="+mn-lt"/>
              <a:ea typeface="+mn-ea"/>
              <a:cs typeface="+mn-cs"/>
              <a:sym typeface="DR Publik Regular"/>
            </a:endParaRPr>
          </a:p>
        </p:txBody>
      </p:sp>
    </p:spTree>
    <p:extLst>
      <p:ext uri="{BB962C8B-B14F-4D97-AF65-F5344CB8AC3E}">
        <p14:creationId xmlns:p14="http://schemas.microsoft.com/office/powerpoint/2010/main" val="6909258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779305D-3A14-4AB4-8A1E-C6BC093EFA2E}" type="slidenum">
              <a:rPr lang="da-DK" smtClean="0"/>
              <a:t>32</a:t>
            </a:fld>
            <a:endParaRPr lang="da-DK"/>
          </a:p>
        </p:txBody>
      </p:sp>
    </p:spTree>
    <p:extLst>
      <p:ext uri="{BB962C8B-B14F-4D97-AF65-F5344CB8AC3E}">
        <p14:creationId xmlns:p14="http://schemas.microsoft.com/office/powerpoint/2010/main" val="799767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starter med at vise en video fra en institution i Esbjerg Kommune, som også er med i partnerskabet. Målet er at vise, at VLS ikke ændrer pædagogisk praksis radikalt. Der er derimod tale om justeringer af eksisterende praksis gennem fire kernelementer, der skaber leg og læring gennem hele dagen.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7559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24913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779305D-3A14-4AB4-8A1E-C6BC093EFA2E}" type="slidenum">
              <a:rPr lang="da-DK" smtClean="0"/>
              <a:t>35</a:t>
            </a:fld>
            <a:endParaRPr lang="da-DK"/>
          </a:p>
        </p:txBody>
      </p:sp>
    </p:spTree>
    <p:extLst>
      <p:ext uri="{BB962C8B-B14F-4D97-AF65-F5344CB8AC3E}">
        <p14:creationId xmlns:p14="http://schemas.microsoft.com/office/powerpoint/2010/main" val="3267946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779305D-3A14-4AB4-8A1E-C6BC093EFA2E}" type="slidenum">
              <a:rPr lang="da-DK" smtClean="0"/>
              <a:t>36</a:t>
            </a:fld>
            <a:endParaRPr lang="da-DK"/>
          </a:p>
        </p:txBody>
      </p:sp>
    </p:spTree>
    <p:extLst>
      <p:ext uri="{BB962C8B-B14F-4D97-AF65-F5344CB8AC3E}">
        <p14:creationId xmlns:p14="http://schemas.microsoft.com/office/powerpoint/2010/main" val="37036704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1A4D3-658F-9C8C-45C5-7FD202EF41F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B46DB76-D8D7-44BE-FD55-DEC5020AED0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5ABDAF-D949-F471-A249-F95F61CBF5E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89E806E-56BE-4EE9-8C4C-258BA670A7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79305D-3A14-4AB4-8A1E-C6BC093EFA2E}"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4059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8779305D-3A14-4AB4-8A1E-C6BC093EFA2E}" type="slidenum">
              <a:rPr lang="da-DK" smtClean="0"/>
              <a:t>38</a:t>
            </a:fld>
            <a:endParaRPr lang="da-DK"/>
          </a:p>
        </p:txBody>
      </p:sp>
    </p:spTree>
    <p:extLst>
      <p:ext uri="{BB962C8B-B14F-4D97-AF65-F5344CB8AC3E}">
        <p14:creationId xmlns:p14="http://schemas.microsoft.com/office/powerpoint/2010/main" val="660173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sv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svg"/><Relationship Id="rId2" Type="http://schemas.openxmlformats.org/officeDocument/2006/relationships/slideMaster" Target="../slideMasters/slideMaster2.xml"/><Relationship Id="rId1" Type="http://schemas.openxmlformats.org/officeDocument/2006/relationships/tags" Target="../tags/tag23.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4.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svg"/><Relationship Id="rId2" Type="http://schemas.openxmlformats.org/officeDocument/2006/relationships/slideMaster" Target="../slideMasters/slideMaster3.xml"/><Relationship Id="rId1" Type="http://schemas.openxmlformats.org/officeDocument/2006/relationships/tags" Target="../tags/tag31.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32.xm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33.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34.xml"/><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35.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36.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37.xml"/><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38.xml"/><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39.xml"/><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40.xml"/><Relationship Id="rId5" Type="http://schemas.openxmlformats.org/officeDocument/2006/relationships/image" Target="../media/image6.sv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svg"/><Relationship Id="rId2" Type="http://schemas.openxmlformats.org/officeDocument/2006/relationships/slideMaster" Target="../slideMasters/slideMaster4.xml"/><Relationship Id="rId1" Type="http://schemas.openxmlformats.org/officeDocument/2006/relationships/tags" Target="../tags/tag42.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3.xml"/><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44.xml"/><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4.xml"/><Relationship Id="rId1" Type="http://schemas.openxmlformats.org/officeDocument/2006/relationships/tags" Target="../tags/tag45.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4.xml"/><Relationship Id="rId1" Type="http://schemas.openxmlformats.org/officeDocument/2006/relationships/tags" Target="../tags/tag46.xml"/><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47.xml"/><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48.xml"/><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4.xml"/><Relationship Id="rId1" Type="http://schemas.openxmlformats.org/officeDocument/2006/relationships/tags" Target="../tags/tag49.xml"/><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4.xml"/><Relationship Id="rId1" Type="http://schemas.openxmlformats.org/officeDocument/2006/relationships/tags" Target="../tags/tag50.xml"/><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4.xml"/><Relationship Id="rId1" Type="http://schemas.openxmlformats.org/officeDocument/2006/relationships/tags" Target="../tags/tag51.xml"/><Relationship Id="rId5" Type="http://schemas.openxmlformats.org/officeDocument/2006/relationships/image" Target="../media/image6.sv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53.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49FD6DA-1B56-44B0-A1BD-926759DD1944}"/>
              </a:ext>
            </a:extLst>
          </p:cNvPr>
          <p:cNvGraphicFramePr>
            <a:graphicFrameLocks noChangeAspect="1"/>
          </p:cNvGraphicFramePr>
          <p:nvPr userDrawn="1">
            <p:custDataLst>
              <p:tags r:id="rId1"/>
            </p:custDataLst>
            <p:extLst>
              <p:ext uri="{D42A27DB-BD31-4B8C-83A1-F6EECF244321}">
                <p14:modId xmlns:p14="http://schemas.microsoft.com/office/powerpoint/2010/main" val="3750063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7" name="Object 6" hidden="1">
                        <a:extLst>
                          <a:ext uri="{FF2B5EF4-FFF2-40B4-BE49-F238E27FC236}">
                            <a16:creationId xmlns:a16="http://schemas.microsoft.com/office/drawing/2014/main" id="{D49FD6DA-1B56-44B0-A1BD-926759DD194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84" name="Picture 583">
            <a:extLst>
              <a:ext uri="{FF2B5EF4-FFF2-40B4-BE49-F238E27FC236}">
                <a16:creationId xmlns:a16="http://schemas.microsoft.com/office/drawing/2014/main" id="{74DE1E08-4446-4CB8-878C-58B542A8D5DF}"/>
              </a:ext>
            </a:extLst>
          </p:cNvPr>
          <p:cNvPicPr>
            <a:picLocks noChangeAspect="1"/>
          </p:cNvPicPr>
          <p:nvPr userDrawn="1"/>
        </p:nvPicPr>
        <p:blipFill>
          <a:blip r:embed="rId5"/>
          <a:stretch>
            <a:fillRect/>
          </a:stretch>
        </p:blipFill>
        <p:spPr>
          <a:xfrm>
            <a:off x="592" y="0"/>
            <a:ext cx="12190815" cy="6858000"/>
          </a:xfrm>
          <a:prstGeom prst="rect">
            <a:avLst/>
          </a:prstGeom>
        </p:spPr>
      </p:pic>
      <p:grpSp>
        <p:nvGrpSpPr>
          <p:cNvPr id="580" name="Group 579">
            <a:extLst>
              <a:ext uri="{FF2B5EF4-FFF2-40B4-BE49-F238E27FC236}">
                <a16:creationId xmlns:a16="http://schemas.microsoft.com/office/drawing/2014/main" id="{53E471A4-7F34-4756-AE93-17A70C4DEF0D}"/>
              </a:ext>
            </a:extLst>
          </p:cNvPr>
          <p:cNvGrpSpPr/>
          <p:nvPr userDrawn="1"/>
        </p:nvGrpSpPr>
        <p:grpSpPr>
          <a:xfrm>
            <a:off x="8638725" y="5941220"/>
            <a:ext cx="3269048" cy="744343"/>
            <a:chOff x="8638725" y="5941220"/>
            <a:chExt cx="3269048" cy="744343"/>
          </a:xfrm>
        </p:grpSpPr>
        <p:pic>
          <p:nvPicPr>
            <p:cNvPr id="581" name="Picture 580">
              <a:extLst>
                <a:ext uri="{FF2B5EF4-FFF2-40B4-BE49-F238E27FC236}">
                  <a16:creationId xmlns:a16="http://schemas.microsoft.com/office/drawing/2014/main" id="{5A46B706-6F4C-49AE-BE52-09504BC9FA50}"/>
                </a:ext>
              </a:extLst>
            </p:cNvPr>
            <p:cNvPicPr>
              <a:picLocks noChangeAspect="1"/>
            </p:cNvPicPr>
            <p:nvPr userDrawn="1"/>
          </p:nvPicPr>
          <p:blipFill rotWithShape="1">
            <a:blip r:embed="rId6"/>
            <a:srcRect l="45965"/>
            <a:stretch/>
          </p:blipFill>
          <p:spPr>
            <a:xfrm>
              <a:off x="10144125" y="5948963"/>
              <a:ext cx="1763648" cy="736600"/>
            </a:xfrm>
            <a:prstGeom prst="rect">
              <a:avLst/>
            </a:prstGeom>
          </p:spPr>
        </p:pic>
        <p:pic>
          <p:nvPicPr>
            <p:cNvPr id="582" name="Graphic 581">
              <a:extLst>
                <a:ext uri="{FF2B5EF4-FFF2-40B4-BE49-F238E27FC236}">
                  <a16:creationId xmlns:a16="http://schemas.microsoft.com/office/drawing/2014/main" id="{C7714310-24E2-4FEC-B3C8-3EDF6103CC6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638725" y="5941220"/>
              <a:ext cx="1141962" cy="744200"/>
            </a:xfrm>
            <a:prstGeom prst="rect">
              <a:avLst/>
            </a:prstGeom>
          </p:spPr>
        </p:pic>
      </p:grpSp>
    </p:spTree>
    <p:extLst>
      <p:ext uri="{BB962C8B-B14F-4D97-AF65-F5344CB8AC3E}">
        <p14:creationId xmlns:p14="http://schemas.microsoft.com/office/powerpoint/2010/main" val="3679243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D456E4-0FDB-495B-AB4B-9D822784FEA4}"/>
              </a:ext>
            </a:extLst>
          </p:cNvPr>
          <p:cNvGraphicFramePr>
            <a:graphicFrameLocks noChangeAspect="1"/>
          </p:cNvGraphicFramePr>
          <p:nvPr userDrawn="1">
            <p:custDataLst>
              <p:tags r:id="rId1"/>
            </p:custDataLst>
            <p:extLst>
              <p:ext uri="{D42A27DB-BD31-4B8C-83A1-F6EECF244321}">
                <p14:modId xmlns:p14="http://schemas.microsoft.com/office/powerpoint/2010/main" val="30561632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80D456E4-0FDB-495B-AB4B-9D822784FE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0D85D-6F61-4BA5-BA39-4716E685BD2F}"/>
              </a:ext>
            </a:extLst>
          </p:cNvPr>
          <p:cNvSpPr>
            <a:spLocks noGrp="1"/>
          </p:cNvSpPr>
          <p:nvPr>
            <p:ph type="title"/>
          </p:nvPr>
        </p:nvSpPr>
        <p:spPr>
          <a:xfrm>
            <a:off x="838200" y="756691"/>
            <a:ext cx="10563224" cy="590931"/>
          </a:xfrm>
        </p:spPr>
        <p:txBody>
          <a:bodyPr vert="horz" wrap="square">
            <a:spAutoFit/>
          </a:bodyPr>
          <a:lstStyle/>
          <a:p>
            <a:r>
              <a:rPr lang="en-US" dirty="0"/>
              <a:t>Click to edit Master title style</a:t>
            </a:r>
            <a:endParaRPr lang="en-AU" dirty="0"/>
          </a:p>
        </p:txBody>
      </p:sp>
      <p:sp>
        <p:nvSpPr>
          <p:cNvPr id="14" name="Text Placeholder 13">
            <a:extLst>
              <a:ext uri="{FF2B5EF4-FFF2-40B4-BE49-F238E27FC236}">
                <a16:creationId xmlns:a16="http://schemas.microsoft.com/office/drawing/2014/main" id="{868C86E3-2CB7-42CF-B68F-33B8B091D6DC}"/>
              </a:ext>
            </a:extLst>
          </p:cNvPr>
          <p:cNvSpPr>
            <a:spLocks noGrp="1"/>
          </p:cNvSpPr>
          <p:nvPr>
            <p:ph type="body" sz="quarter" idx="13"/>
          </p:nvPr>
        </p:nvSpPr>
        <p:spPr>
          <a:xfrm>
            <a:off x="838200" y="1706562"/>
            <a:ext cx="10563223" cy="2395004"/>
          </a:xfrm>
        </p:spPr>
        <p:txBody>
          <a:bodyPr/>
          <a:lstStyle>
            <a:lvl1pPr marL="342900" indent="-342900">
              <a:lnSpc>
                <a:spcPct val="100000"/>
              </a:lnSpc>
              <a:spcBef>
                <a:spcPts val="0"/>
              </a:spcBef>
              <a:spcAft>
                <a:spcPts val="1800"/>
              </a:spcAft>
              <a:buFont typeface="Arial" panose="020B0604020202020204" pitchFamily="34" charset="0"/>
              <a:buChar char="•"/>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endParaRPr lang="en-AU" dirty="0"/>
          </a:p>
        </p:txBody>
      </p:sp>
    </p:spTree>
    <p:extLst>
      <p:ext uri="{BB962C8B-B14F-4D97-AF65-F5344CB8AC3E}">
        <p14:creationId xmlns:p14="http://schemas.microsoft.com/office/powerpoint/2010/main" val="4267717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652755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1991281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40061758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10515599" cy="975678"/>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7985918" y="2786507"/>
            <a:ext cx="3367882" cy="2280780"/>
          </a:xfrm>
        </p:spPr>
        <p:txBody>
          <a:bodyPr>
            <a:noAutofit/>
          </a:bodyPr>
          <a:lstStyle>
            <a:lvl1pPr marL="0" indent="0">
              <a:buFontTx/>
              <a:buNone/>
              <a:defRPr/>
            </a:lvl1pPr>
          </a:lstStyle>
          <a:p>
            <a:endParaRPr lang="en-AU" dirty="0"/>
          </a:p>
        </p:txBody>
      </p:sp>
      <p:sp>
        <p:nvSpPr>
          <p:cNvPr id="6" name="Picture Placeholder 8">
            <a:extLst>
              <a:ext uri="{FF2B5EF4-FFF2-40B4-BE49-F238E27FC236}">
                <a16:creationId xmlns:a16="http://schemas.microsoft.com/office/drawing/2014/main" id="{0678C245-4940-4D15-BE56-C3049DD6C2C6}"/>
              </a:ext>
            </a:extLst>
          </p:cNvPr>
          <p:cNvSpPr>
            <a:spLocks noGrp="1"/>
          </p:cNvSpPr>
          <p:nvPr>
            <p:ph type="pic" sz="quarter" idx="15"/>
          </p:nvPr>
        </p:nvSpPr>
        <p:spPr>
          <a:xfrm>
            <a:off x="4431065" y="2786507"/>
            <a:ext cx="3329848" cy="2280780"/>
          </a:xfrm>
        </p:spPr>
        <p:txBody>
          <a:bodyPr>
            <a:noAutofit/>
          </a:bodyPr>
          <a:lstStyle>
            <a:lvl1pPr marL="0" indent="0">
              <a:buFontTx/>
              <a:buNone/>
              <a:defRPr/>
            </a:lvl1pPr>
          </a:lstStyle>
          <a:p>
            <a:endParaRPr lang="en-AU" dirty="0"/>
          </a:p>
        </p:txBody>
      </p:sp>
      <p:sp>
        <p:nvSpPr>
          <p:cNvPr id="8" name="Picture Placeholder 8">
            <a:extLst>
              <a:ext uri="{FF2B5EF4-FFF2-40B4-BE49-F238E27FC236}">
                <a16:creationId xmlns:a16="http://schemas.microsoft.com/office/drawing/2014/main" id="{AB9B4992-5E2F-4C2B-A74E-F628C15C90D8}"/>
              </a:ext>
            </a:extLst>
          </p:cNvPr>
          <p:cNvSpPr>
            <a:spLocks noGrp="1"/>
          </p:cNvSpPr>
          <p:nvPr>
            <p:ph type="pic" sz="quarter" idx="16"/>
          </p:nvPr>
        </p:nvSpPr>
        <p:spPr>
          <a:xfrm>
            <a:off x="838198" y="2786507"/>
            <a:ext cx="3367863" cy="2280780"/>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4280579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239A070-CB19-4E66-9068-D0E761B7B469}"/>
              </a:ext>
            </a:extLst>
          </p:cNvPr>
          <p:cNvGraphicFramePr>
            <a:graphicFrameLocks noChangeAspect="1"/>
          </p:cNvGraphicFramePr>
          <p:nvPr userDrawn="1">
            <p:custDataLst>
              <p:tags r:id="rId1"/>
            </p:custDataLst>
            <p:extLst>
              <p:ext uri="{D42A27DB-BD31-4B8C-83A1-F6EECF244321}">
                <p14:modId xmlns:p14="http://schemas.microsoft.com/office/powerpoint/2010/main" val="41199680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3239A070-CB19-4E66-9068-D0E761B7B4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6221CCA-CA44-46FC-AA28-791BF7EA9C7F}"/>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Media Placeholder 6">
            <a:extLst>
              <a:ext uri="{FF2B5EF4-FFF2-40B4-BE49-F238E27FC236}">
                <a16:creationId xmlns:a16="http://schemas.microsoft.com/office/drawing/2014/main" id="{A51DC19D-A7FD-420E-ABE5-BD3FE1CA7DAC}"/>
              </a:ext>
            </a:extLst>
          </p:cNvPr>
          <p:cNvSpPr>
            <a:spLocks noGrp="1"/>
          </p:cNvSpPr>
          <p:nvPr>
            <p:ph type="media" sz="quarter" idx="13"/>
          </p:nvPr>
        </p:nvSpPr>
        <p:spPr>
          <a:xfrm>
            <a:off x="838200" y="1706562"/>
            <a:ext cx="10515600" cy="3810001"/>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1747343092"/>
      </p:ext>
    </p:extLst>
  </p:cSld>
  <p:clrMapOvr>
    <a:masterClrMapping/>
  </p:clrMapOvr>
  <p:extLst>
    <p:ext uri="{DCECCB84-F9BA-43D5-87BE-67443E8EF086}">
      <p15:sldGuideLst xmlns:p15="http://schemas.microsoft.com/office/powerpoint/2012/main">
        <p15:guide id="1" orient="horz" pos="3680">
          <p15:clr>
            <a:srgbClr val="FBAE40"/>
          </p15:clr>
        </p15:guide>
        <p15:guide id="2" pos="98">
          <p15:clr>
            <a:srgbClr val="FBAE40"/>
          </p15:clr>
        </p15:guide>
        <p15:guide id="3" pos="7559">
          <p15:clr>
            <a:srgbClr val="FBAE40"/>
          </p15:clr>
        </p15:guide>
        <p15:guide id="4" orient="horz" pos="36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ext and Graph">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366875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8" name="Chart Placeholder 3">
            <a:extLst>
              <a:ext uri="{FF2B5EF4-FFF2-40B4-BE49-F238E27FC236}">
                <a16:creationId xmlns:a16="http://schemas.microsoft.com/office/drawing/2014/main" id="{12CE2C63-5F17-43BE-81B3-9987059400E1}"/>
              </a:ext>
            </a:extLst>
          </p:cNvPr>
          <p:cNvSpPr>
            <a:spLocks noGrp="1"/>
          </p:cNvSpPr>
          <p:nvPr>
            <p:ph type="chart" sz="quarter" idx="15"/>
          </p:nvPr>
        </p:nvSpPr>
        <p:spPr>
          <a:xfrm>
            <a:off x="6394450" y="1631950"/>
            <a:ext cx="4959350" cy="3435350"/>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2974626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 and Video">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22087213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4013506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45B86-F0F1-7E6D-EE5E-95E67DBE5B7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8100AE36-51AD-2FE8-4402-1094E545C2F0}"/>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2A3536F-0B6C-225F-ADCF-7674880372E7}"/>
              </a:ext>
            </a:extLst>
          </p:cNvPr>
          <p:cNvSpPr>
            <a:spLocks noGrp="1"/>
          </p:cNvSpPr>
          <p:nvPr>
            <p:ph type="dt" sz="half" idx="10"/>
          </p:nvPr>
        </p:nvSpPr>
        <p:spPr/>
        <p:txBody>
          <a:bodyPr/>
          <a:lstStyle/>
          <a:p>
            <a:fld id="{0B0BEDA7-DD16-4FCD-8DAC-30B607DD4AAA}" type="datetimeFigureOut">
              <a:rPr lang="da-DK" smtClean="0"/>
              <a:t>28-10-2026</a:t>
            </a:fld>
            <a:endParaRPr lang="da-DK"/>
          </a:p>
        </p:txBody>
      </p:sp>
      <p:sp>
        <p:nvSpPr>
          <p:cNvPr id="5" name="Pladsholder til sidefod 4">
            <a:extLst>
              <a:ext uri="{FF2B5EF4-FFF2-40B4-BE49-F238E27FC236}">
                <a16:creationId xmlns:a16="http://schemas.microsoft.com/office/drawing/2014/main" id="{7FD395EF-66FA-CC3B-BAFF-B81F14E532B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8D73519-7D6A-9998-1AD4-A085CF949D12}"/>
              </a:ext>
            </a:extLst>
          </p:cNvPr>
          <p:cNvSpPr>
            <a:spLocks noGrp="1"/>
          </p:cNvSpPr>
          <p:nvPr>
            <p:ph type="sldNum" sz="quarter" idx="12"/>
          </p:nvPr>
        </p:nvSpPr>
        <p:spPr/>
        <p:txBody>
          <a:bodyPr/>
          <a:lstStyle/>
          <a:p>
            <a:fld id="{585CC8C8-58A6-4EAB-862D-603A6C739C08}" type="slidenum">
              <a:rPr lang="da-DK" smtClean="0"/>
              <a:t>‹nr.›</a:t>
            </a:fld>
            <a:endParaRPr lang="da-DK"/>
          </a:p>
        </p:txBody>
      </p:sp>
    </p:spTree>
    <p:extLst>
      <p:ext uri="{BB962C8B-B14F-4D97-AF65-F5344CB8AC3E}">
        <p14:creationId xmlns:p14="http://schemas.microsoft.com/office/powerpoint/2010/main" val="2177309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50632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Picture Placeholder 5">
            <a:extLst>
              <a:ext uri="{FF2B5EF4-FFF2-40B4-BE49-F238E27FC236}">
                <a16:creationId xmlns:a16="http://schemas.microsoft.com/office/drawing/2014/main" id="{47344EBB-E870-4D15-8233-41B77BADC8E0}"/>
              </a:ext>
            </a:extLst>
          </p:cNvPr>
          <p:cNvSpPr>
            <a:spLocks noGrp="1"/>
          </p:cNvSpPr>
          <p:nvPr>
            <p:ph type="pic" sz="quarter" idx="11"/>
          </p:nvPr>
        </p:nvSpPr>
        <p:spPr>
          <a:xfrm>
            <a:off x="2001838" y="1090613"/>
            <a:ext cx="8188325" cy="4676775"/>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99579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D456E4-0FDB-495B-AB4B-9D822784FEA4}"/>
              </a:ext>
            </a:extLst>
          </p:cNvPr>
          <p:cNvGraphicFramePr>
            <a:graphicFrameLocks noChangeAspect="1"/>
          </p:cNvGraphicFramePr>
          <p:nvPr userDrawn="1">
            <p:custDataLst>
              <p:tags r:id="rId1"/>
            </p:custDataLst>
            <p:extLst>
              <p:ext uri="{D42A27DB-BD31-4B8C-83A1-F6EECF244321}">
                <p14:modId xmlns:p14="http://schemas.microsoft.com/office/powerpoint/2010/main" val="30561632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80D456E4-0FDB-495B-AB4B-9D822784FE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0D85D-6F61-4BA5-BA39-4716E685BD2F}"/>
              </a:ext>
            </a:extLst>
          </p:cNvPr>
          <p:cNvSpPr>
            <a:spLocks noGrp="1"/>
          </p:cNvSpPr>
          <p:nvPr>
            <p:ph type="title"/>
          </p:nvPr>
        </p:nvSpPr>
        <p:spPr>
          <a:xfrm>
            <a:off x="838200" y="756691"/>
            <a:ext cx="10563224" cy="590931"/>
          </a:xfrm>
        </p:spPr>
        <p:txBody>
          <a:bodyPr vert="horz" wrap="square">
            <a:spAutoFit/>
          </a:bodyPr>
          <a:lstStyle/>
          <a:p>
            <a:r>
              <a:rPr lang="en-US" dirty="0"/>
              <a:t>Click to edit Master title style</a:t>
            </a:r>
            <a:endParaRPr lang="en-AU" dirty="0"/>
          </a:p>
        </p:txBody>
      </p:sp>
      <p:sp>
        <p:nvSpPr>
          <p:cNvPr id="14" name="Text Placeholder 13">
            <a:extLst>
              <a:ext uri="{FF2B5EF4-FFF2-40B4-BE49-F238E27FC236}">
                <a16:creationId xmlns:a16="http://schemas.microsoft.com/office/drawing/2014/main" id="{868C86E3-2CB7-42CF-B68F-33B8B091D6DC}"/>
              </a:ext>
            </a:extLst>
          </p:cNvPr>
          <p:cNvSpPr>
            <a:spLocks noGrp="1"/>
          </p:cNvSpPr>
          <p:nvPr>
            <p:ph type="body" sz="quarter" idx="13"/>
          </p:nvPr>
        </p:nvSpPr>
        <p:spPr>
          <a:xfrm>
            <a:off x="838200" y="1706562"/>
            <a:ext cx="10563223" cy="2395004"/>
          </a:xfrm>
        </p:spPr>
        <p:txBody>
          <a:bodyPr/>
          <a:lstStyle>
            <a:lvl1pPr marL="342900" indent="-342900">
              <a:lnSpc>
                <a:spcPct val="100000"/>
              </a:lnSpc>
              <a:spcBef>
                <a:spcPts val="0"/>
              </a:spcBef>
              <a:spcAft>
                <a:spcPts val="1800"/>
              </a:spcAft>
              <a:buFont typeface="Arial" panose="020B0604020202020204" pitchFamily="34" charset="0"/>
              <a:buChar char="•"/>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endParaRPr lang="en-AU" dirty="0"/>
          </a:p>
        </p:txBody>
      </p:sp>
    </p:spTree>
    <p:extLst>
      <p:ext uri="{BB962C8B-B14F-4D97-AF65-F5344CB8AC3E}">
        <p14:creationId xmlns:p14="http://schemas.microsoft.com/office/powerpoint/2010/main" val="2437518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49FD6DA-1B56-44B0-A1BD-926759DD1944}"/>
              </a:ext>
            </a:extLst>
          </p:cNvPr>
          <p:cNvGraphicFramePr>
            <a:graphicFrameLocks noChangeAspect="1"/>
          </p:cNvGraphicFramePr>
          <p:nvPr userDrawn="1">
            <p:custDataLst>
              <p:tags r:id="rId1"/>
            </p:custDataLst>
            <p:extLst>
              <p:ext uri="{D42A27DB-BD31-4B8C-83A1-F6EECF244321}">
                <p14:modId xmlns:p14="http://schemas.microsoft.com/office/powerpoint/2010/main" val="3750063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7" name="Object 6" hidden="1">
                        <a:extLst>
                          <a:ext uri="{FF2B5EF4-FFF2-40B4-BE49-F238E27FC236}">
                            <a16:creationId xmlns:a16="http://schemas.microsoft.com/office/drawing/2014/main" id="{D49FD6DA-1B56-44B0-A1BD-926759DD194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84" name="Picture 583">
            <a:extLst>
              <a:ext uri="{FF2B5EF4-FFF2-40B4-BE49-F238E27FC236}">
                <a16:creationId xmlns:a16="http://schemas.microsoft.com/office/drawing/2014/main" id="{74DE1E08-4446-4CB8-878C-58B542A8D5DF}"/>
              </a:ext>
            </a:extLst>
          </p:cNvPr>
          <p:cNvPicPr>
            <a:picLocks noChangeAspect="1"/>
          </p:cNvPicPr>
          <p:nvPr userDrawn="1"/>
        </p:nvPicPr>
        <p:blipFill>
          <a:blip r:embed="rId5"/>
          <a:stretch>
            <a:fillRect/>
          </a:stretch>
        </p:blipFill>
        <p:spPr>
          <a:xfrm>
            <a:off x="592" y="0"/>
            <a:ext cx="12190815" cy="6858000"/>
          </a:xfrm>
          <a:prstGeom prst="rect">
            <a:avLst/>
          </a:prstGeom>
        </p:spPr>
      </p:pic>
      <p:grpSp>
        <p:nvGrpSpPr>
          <p:cNvPr id="580" name="Group 579">
            <a:extLst>
              <a:ext uri="{FF2B5EF4-FFF2-40B4-BE49-F238E27FC236}">
                <a16:creationId xmlns:a16="http://schemas.microsoft.com/office/drawing/2014/main" id="{53E471A4-7F34-4756-AE93-17A70C4DEF0D}"/>
              </a:ext>
            </a:extLst>
          </p:cNvPr>
          <p:cNvGrpSpPr/>
          <p:nvPr userDrawn="1"/>
        </p:nvGrpSpPr>
        <p:grpSpPr>
          <a:xfrm>
            <a:off x="8638725" y="5941220"/>
            <a:ext cx="3269048" cy="744343"/>
            <a:chOff x="8638725" y="5941220"/>
            <a:chExt cx="3269048" cy="744343"/>
          </a:xfrm>
        </p:grpSpPr>
        <p:pic>
          <p:nvPicPr>
            <p:cNvPr id="581" name="Picture 580">
              <a:extLst>
                <a:ext uri="{FF2B5EF4-FFF2-40B4-BE49-F238E27FC236}">
                  <a16:creationId xmlns:a16="http://schemas.microsoft.com/office/drawing/2014/main" id="{5A46B706-6F4C-49AE-BE52-09504BC9FA50}"/>
                </a:ext>
              </a:extLst>
            </p:cNvPr>
            <p:cNvPicPr>
              <a:picLocks noChangeAspect="1"/>
            </p:cNvPicPr>
            <p:nvPr userDrawn="1"/>
          </p:nvPicPr>
          <p:blipFill rotWithShape="1">
            <a:blip r:embed="rId6"/>
            <a:srcRect l="45965"/>
            <a:stretch/>
          </p:blipFill>
          <p:spPr>
            <a:xfrm>
              <a:off x="10144125" y="5948963"/>
              <a:ext cx="1763648" cy="736600"/>
            </a:xfrm>
            <a:prstGeom prst="rect">
              <a:avLst/>
            </a:prstGeom>
          </p:spPr>
        </p:pic>
        <p:pic>
          <p:nvPicPr>
            <p:cNvPr id="582" name="Graphic 581">
              <a:extLst>
                <a:ext uri="{FF2B5EF4-FFF2-40B4-BE49-F238E27FC236}">
                  <a16:creationId xmlns:a16="http://schemas.microsoft.com/office/drawing/2014/main" id="{C7714310-24E2-4FEC-B3C8-3EDF6103CC6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638725" y="5941220"/>
              <a:ext cx="1141962" cy="744200"/>
            </a:xfrm>
            <a:prstGeom prst="rect">
              <a:avLst/>
            </a:prstGeom>
          </p:spPr>
        </p:pic>
      </p:grpSp>
    </p:spTree>
    <p:extLst>
      <p:ext uri="{BB962C8B-B14F-4D97-AF65-F5344CB8AC3E}">
        <p14:creationId xmlns:p14="http://schemas.microsoft.com/office/powerpoint/2010/main" val="1149936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D456E4-0FDB-495B-AB4B-9D822784FEA4}"/>
              </a:ext>
            </a:extLst>
          </p:cNvPr>
          <p:cNvGraphicFramePr>
            <a:graphicFrameLocks noChangeAspect="1"/>
          </p:cNvGraphicFramePr>
          <p:nvPr userDrawn="1">
            <p:custDataLst>
              <p:tags r:id="rId1"/>
            </p:custDataLst>
            <p:extLst>
              <p:ext uri="{D42A27DB-BD31-4B8C-83A1-F6EECF244321}">
                <p14:modId xmlns:p14="http://schemas.microsoft.com/office/powerpoint/2010/main" val="30561632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80D456E4-0FDB-495B-AB4B-9D822784FE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0D85D-6F61-4BA5-BA39-4716E685BD2F}"/>
              </a:ext>
            </a:extLst>
          </p:cNvPr>
          <p:cNvSpPr>
            <a:spLocks noGrp="1"/>
          </p:cNvSpPr>
          <p:nvPr>
            <p:ph type="title"/>
          </p:nvPr>
        </p:nvSpPr>
        <p:spPr>
          <a:xfrm>
            <a:off x="838200" y="756691"/>
            <a:ext cx="10563224" cy="590931"/>
          </a:xfrm>
        </p:spPr>
        <p:txBody>
          <a:bodyPr vert="horz" wrap="square">
            <a:spAutoFit/>
          </a:bodyPr>
          <a:lstStyle/>
          <a:p>
            <a:r>
              <a:rPr lang="en-US" dirty="0"/>
              <a:t>Click to edit Master title style</a:t>
            </a:r>
            <a:endParaRPr lang="en-AU" dirty="0"/>
          </a:p>
        </p:txBody>
      </p:sp>
      <p:sp>
        <p:nvSpPr>
          <p:cNvPr id="14" name="Text Placeholder 13">
            <a:extLst>
              <a:ext uri="{FF2B5EF4-FFF2-40B4-BE49-F238E27FC236}">
                <a16:creationId xmlns:a16="http://schemas.microsoft.com/office/drawing/2014/main" id="{868C86E3-2CB7-42CF-B68F-33B8B091D6DC}"/>
              </a:ext>
            </a:extLst>
          </p:cNvPr>
          <p:cNvSpPr>
            <a:spLocks noGrp="1"/>
          </p:cNvSpPr>
          <p:nvPr>
            <p:ph type="body" sz="quarter" idx="13"/>
          </p:nvPr>
        </p:nvSpPr>
        <p:spPr>
          <a:xfrm>
            <a:off x="838200" y="1706562"/>
            <a:ext cx="10563223" cy="2395004"/>
          </a:xfrm>
        </p:spPr>
        <p:txBody>
          <a:bodyPr/>
          <a:lstStyle>
            <a:lvl1pPr marL="342900" indent="-342900">
              <a:lnSpc>
                <a:spcPct val="100000"/>
              </a:lnSpc>
              <a:spcBef>
                <a:spcPts val="0"/>
              </a:spcBef>
              <a:spcAft>
                <a:spcPts val="1800"/>
              </a:spcAft>
              <a:buFont typeface="Arial" panose="020B0604020202020204" pitchFamily="34" charset="0"/>
              <a:buChar char="•"/>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endParaRPr lang="en-AU" dirty="0"/>
          </a:p>
        </p:txBody>
      </p:sp>
    </p:spTree>
    <p:extLst>
      <p:ext uri="{BB962C8B-B14F-4D97-AF65-F5344CB8AC3E}">
        <p14:creationId xmlns:p14="http://schemas.microsoft.com/office/powerpoint/2010/main" val="184921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652755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481921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40061758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10515599" cy="975678"/>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7985918" y="2786507"/>
            <a:ext cx="3367882" cy="2280780"/>
          </a:xfrm>
        </p:spPr>
        <p:txBody>
          <a:bodyPr>
            <a:noAutofit/>
          </a:bodyPr>
          <a:lstStyle>
            <a:lvl1pPr marL="0" indent="0">
              <a:buFontTx/>
              <a:buNone/>
              <a:defRPr/>
            </a:lvl1pPr>
          </a:lstStyle>
          <a:p>
            <a:endParaRPr lang="en-AU" dirty="0"/>
          </a:p>
        </p:txBody>
      </p:sp>
      <p:sp>
        <p:nvSpPr>
          <p:cNvPr id="6" name="Picture Placeholder 8">
            <a:extLst>
              <a:ext uri="{FF2B5EF4-FFF2-40B4-BE49-F238E27FC236}">
                <a16:creationId xmlns:a16="http://schemas.microsoft.com/office/drawing/2014/main" id="{0678C245-4940-4D15-BE56-C3049DD6C2C6}"/>
              </a:ext>
            </a:extLst>
          </p:cNvPr>
          <p:cNvSpPr>
            <a:spLocks noGrp="1"/>
          </p:cNvSpPr>
          <p:nvPr>
            <p:ph type="pic" sz="quarter" idx="15"/>
          </p:nvPr>
        </p:nvSpPr>
        <p:spPr>
          <a:xfrm>
            <a:off x="4431065" y="2786507"/>
            <a:ext cx="3329848" cy="2280780"/>
          </a:xfrm>
        </p:spPr>
        <p:txBody>
          <a:bodyPr>
            <a:noAutofit/>
          </a:bodyPr>
          <a:lstStyle>
            <a:lvl1pPr marL="0" indent="0">
              <a:buFontTx/>
              <a:buNone/>
              <a:defRPr/>
            </a:lvl1pPr>
          </a:lstStyle>
          <a:p>
            <a:endParaRPr lang="en-AU" dirty="0"/>
          </a:p>
        </p:txBody>
      </p:sp>
      <p:sp>
        <p:nvSpPr>
          <p:cNvPr id="8" name="Picture Placeholder 8">
            <a:extLst>
              <a:ext uri="{FF2B5EF4-FFF2-40B4-BE49-F238E27FC236}">
                <a16:creationId xmlns:a16="http://schemas.microsoft.com/office/drawing/2014/main" id="{AB9B4992-5E2F-4C2B-A74E-F628C15C90D8}"/>
              </a:ext>
            </a:extLst>
          </p:cNvPr>
          <p:cNvSpPr>
            <a:spLocks noGrp="1"/>
          </p:cNvSpPr>
          <p:nvPr>
            <p:ph type="pic" sz="quarter" idx="16"/>
          </p:nvPr>
        </p:nvSpPr>
        <p:spPr>
          <a:xfrm>
            <a:off x="838198" y="2786507"/>
            <a:ext cx="3367863" cy="2280780"/>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402057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edia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239A070-CB19-4E66-9068-D0E761B7B469}"/>
              </a:ext>
            </a:extLst>
          </p:cNvPr>
          <p:cNvGraphicFramePr>
            <a:graphicFrameLocks noChangeAspect="1"/>
          </p:cNvGraphicFramePr>
          <p:nvPr userDrawn="1">
            <p:custDataLst>
              <p:tags r:id="rId1"/>
            </p:custDataLst>
            <p:extLst>
              <p:ext uri="{D42A27DB-BD31-4B8C-83A1-F6EECF244321}">
                <p14:modId xmlns:p14="http://schemas.microsoft.com/office/powerpoint/2010/main" val="41199680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3239A070-CB19-4E66-9068-D0E761B7B4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6221CCA-CA44-46FC-AA28-791BF7EA9C7F}"/>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Media Placeholder 6">
            <a:extLst>
              <a:ext uri="{FF2B5EF4-FFF2-40B4-BE49-F238E27FC236}">
                <a16:creationId xmlns:a16="http://schemas.microsoft.com/office/drawing/2014/main" id="{A51DC19D-A7FD-420E-ABE5-BD3FE1CA7DAC}"/>
              </a:ext>
            </a:extLst>
          </p:cNvPr>
          <p:cNvSpPr>
            <a:spLocks noGrp="1"/>
          </p:cNvSpPr>
          <p:nvPr>
            <p:ph type="media" sz="quarter" idx="13"/>
          </p:nvPr>
        </p:nvSpPr>
        <p:spPr>
          <a:xfrm>
            <a:off x="838200" y="1706562"/>
            <a:ext cx="10515600" cy="3810001"/>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4218676529"/>
      </p:ext>
    </p:extLst>
  </p:cSld>
  <p:clrMapOvr>
    <a:masterClrMapping/>
  </p:clrMapOvr>
  <p:extLst>
    <p:ext uri="{DCECCB84-F9BA-43D5-87BE-67443E8EF086}">
      <p15:sldGuideLst xmlns:p15="http://schemas.microsoft.com/office/powerpoint/2012/main">
        <p15:guide id="1" orient="horz" pos="3680">
          <p15:clr>
            <a:srgbClr val="FBAE40"/>
          </p15:clr>
        </p15:guide>
        <p15:guide id="2" pos="98">
          <p15:clr>
            <a:srgbClr val="FBAE40"/>
          </p15:clr>
        </p15:guide>
        <p15:guide id="3" pos="7559">
          <p15:clr>
            <a:srgbClr val="FBAE40"/>
          </p15:clr>
        </p15:guide>
        <p15:guide id="4" orient="horz" pos="36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ext and Graph">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366875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8" name="Chart Placeholder 3">
            <a:extLst>
              <a:ext uri="{FF2B5EF4-FFF2-40B4-BE49-F238E27FC236}">
                <a16:creationId xmlns:a16="http://schemas.microsoft.com/office/drawing/2014/main" id="{12CE2C63-5F17-43BE-81B3-9987059400E1}"/>
              </a:ext>
            </a:extLst>
          </p:cNvPr>
          <p:cNvSpPr>
            <a:spLocks noGrp="1"/>
          </p:cNvSpPr>
          <p:nvPr>
            <p:ph type="chart" sz="quarter" idx="15"/>
          </p:nvPr>
        </p:nvSpPr>
        <p:spPr>
          <a:xfrm>
            <a:off x="6394450" y="1631950"/>
            <a:ext cx="4959350" cy="3435350"/>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3842673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ext and Video">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22087213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38184612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50632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Picture Placeholder 5">
            <a:extLst>
              <a:ext uri="{FF2B5EF4-FFF2-40B4-BE49-F238E27FC236}">
                <a16:creationId xmlns:a16="http://schemas.microsoft.com/office/drawing/2014/main" id="{47344EBB-E870-4D15-8233-41B77BADC8E0}"/>
              </a:ext>
            </a:extLst>
          </p:cNvPr>
          <p:cNvSpPr>
            <a:spLocks noGrp="1"/>
          </p:cNvSpPr>
          <p:nvPr>
            <p:ph type="pic" sz="quarter" idx="11"/>
          </p:nvPr>
        </p:nvSpPr>
        <p:spPr>
          <a:xfrm>
            <a:off x="2001838" y="1090613"/>
            <a:ext cx="8188325" cy="4676775"/>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14083953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011952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4CBCABB3-6D81-4516-9A29-860AE4695FEC}"/>
              </a:ext>
            </a:extLst>
          </p:cNvPr>
          <p:cNvSpPr>
            <a:spLocks noGrp="1"/>
          </p:cNvSpPr>
          <p:nvPr>
            <p:ph type="title"/>
          </p:nvPr>
        </p:nvSpPr>
        <p:spPr>
          <a:xfrm>
            <a:off x="838200" y="2510287"/>
            <a:ext cx="10515600" cy="1837426"/>
          </a:xfrm>
        </p:spPr>
        <p:txBody>
          <a:bodyPr vert="horz">
            <a:spAutoFit/>
          </a:bodyPr>
          <a:lstStyle>
            <a:lvl1pPr algn="ctr">
              <a:defRPr sz="6300">
                <a:solidFill>
                  <a:schemeClr val="bg1"/>
                </a:solidFill>
              </a:defRPr>
            </a:lvl1pPr>
          </a:lstStyle>
          <a:p>
            <a:r>
              <a:rPr lang="en-US" dirty="0"/>
              <a:t>Click to edit Master title style</a:t>
            </a:r>
            <a:endParaRPr lang="en-AU" dirty="0"/>
          </a:p>
        </p:txBody>
      </p:sp>
    </p:spTree>
    <p:extLst>
      <p:ext uri="{BB962C8B-B14F-4D97-AF65-F5344CB8AC3E}">
        <p14:creationId xmlns:p14="http://schemas.microsoft.com/office/powerpoint/2010/main" val="2221918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12609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AutoShape 3">
            <a:extLst>
              <a:ext uri="{FF2B5EF4-FFF2-40B4-BE49-F238E27FC236}">
                <a16:creationId xmlns:a16="http://schemas.microsoft.com/office/drawing/2014/main" id="{A2FD944F-4A2B-41AB-A6F4-065F3F04D640}"/>
              </a:ext>
            </a:extLst>
          </p:cNvPr>
          <p:cNvSpPr>
            <a:spLocks noChangeAspect="1" noChangeArrowheads="1" noTextEdit="1"/>
          </p:cNvSpPr>
          <p:nvPr userDrawn="1"/>
        </p:nvSpPr>
        <p:spPr bwMode="auto">
          <a:xfrm>
            <a:off x="3482975" y="833438"/>
            <a:ext cx="5283200"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pic>
        <p:nvPicPr>
          <p:cNvPr id="2" name="Billede 1">
            <a:extLst>
              <a:ext uri="{FF2B5EF4-FFF2-40B4-BE49-F238E27FC236}">
                <a16:creationId xmlns:a16="http://schemas.microsoft.com/office/drawing/2014/main" id="{801BAD15-9848-5E22-1CBA-50435314A686}"/>
              </a:ext>
            </a:extLst>
          </p:cNvPr>
          <p:cNvPicPr>
            <a:picLocks noChangeAspect="1"/>
          </p:cNvPicPr>
          <p:nvPr userDrawn="1"/>
        </p:nvPicPr>
        <p:blipFill>
          <a:blip r:embed="rId5"/>
          <a:stretch>
            <a:fillRect/>
          </a:stretch>
        </p:blipFill>
        <p:spPr>
          <a:xfrm>
            <a:off x="2209800" y="1243012"/>
            <a:ext cx="7772400" cy="4371975"/>
          </a:xfrm>
          <a:prstGeom prst="rect">
            <a:avLst/>
          </a:prstGeom>
        </p:spPr>
      </p:pic>
    </p:spTree>
    <p:extLst>
      <p:ext uri="{BB962C8B-B14F-4D97-AF65-F5344CB8AC3E}">
        <p14:creationId xmlns:p14="http://schemas.microsoft.com/office/powerpoint/2010/main" val="6384160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DAA810-4EEC-4D0F-B163-DFC963816F74}"/>
              </a:ext>
            </a:extLst>
          </p:cNvPr>
          <p:cNvSpPr>
            <a:spLocks noGrp="1"/>
          </p:cNvSpPr>
          <p:nvPr>
            <p:ph type="title" hasCustomPrompt="1"/>
          </p:nvPr>
        </p:nvSpPr>
        <p:spPr/>
        <p:txBody>
          <a:bodyPr rtlCol="0"/>
          <a:lstStyle>
            <a:lvl1pPr>
              <a:defRPr>
                <a:latin typeface="Trebuchet MS" panose="020B0603020202020204" pitchFamily="34" charset="0"/>
              </a:defRPr>
            </a:lvl1pPr>
          </a:lstStyle>
          <a:p>
            <a:pPr rtl="0"/>
            <a:r>
              <a:rPr lang="da-DK" dirty="0"/>
              <a:t>Klik for at redigere titeltypografier i master</a:t>
            </a:r>
          </a:p>
        </p:txBody>
      </p:sp>
      <p:sp>
        <p:nvSpPr>
          <p:cNvPr id="6" name="Pladsholder til sidefod 5">
            <a:extLst>
              <a:ext uri="{FF2B5EF4-FFF2-40B4-BE49-F238E27FC236}">
                <a16:creationId xmlns:a16="http://schemas.microsoft.com/office/drawing/2014/main" id="{61FB6233-FC4F-4628-BA1D-2782F6494517}"/>
              </a:ext>
            </a:extLst>
          </p:cNvPr>
          <p:cNvSpPr>
            <a:spLocks noGrp="1"/>
          </p:cNvSpPr>
          <p:nvPr>
            <p:ph type="ftr" sz="quarter" idx="10"/>
          </p:nvPr>
        </p:nvSpPr>
        <p:spPr/>
        <p:txBody>
          <a:bodyPr rtlCol="0"/>
          <a:lstStyle>
            <a:lvl1pPr>
              <a:defRPr>
                <a:latin typeface="Trebuchet MS" panose="020B0603020202020204" pitchFamily="34" charset="0"/>
              </a:defRPr>
            </a:lvl1pPr>
          </a:lstStyle>
          <a:p>
            <a:endParaRPr lang="da-DK" dirty="0"/>
          </a:p>
        </p:txBody>
      </p:sp>
      <p:sp>
        <p:nvSpPr>
          <p:cNvPr id="7" name="Pladsholder til slidenummer 6">
            <a:extLst>
              <a:ext uri="{FF2B5EF4-FFF2-40B4-BE49-F238E27FC236}">
                <a16:creationId xmlns:a16="http://schemas.microsoft.com/office/drawing/2014/main" id="{F4A1D367-A9C7-46F9-B78E-724D1BEC0650}"/>
              </a:ext>
            </a:extLst>
          </p:cNvPr>
          <p:cNvSpPr>
            <a:spLocks noGrp="1"/>
          </p:cNvSpPr>
          <p:nvPr>
            <p:ph type="sldNum" sz="quarter" idx="11"/>
          </p:nvPr>
        </p:nvSpPr>
        <p:spPr/>
        <p:txBody>
          <a:bodyPr rtlCol="0"/>
          <a:lstStyle>
            <a:lvl1pPr>
              <a:defRPr>
                <a:latin typeface="Trebuchet MS" panose="020B0603020202020204" pitchFamily="34" charset="0"/>
              </a:defRPr>
            </a:lvl1pPr>
          </a:lstStyle>
          <a:p>
            <a:fld id="{83ADE164-D45A-44D8-82C5-2E0962BB70DA}" type="slidenum">
              <a:rPr lang="da-DK" smtClean="0"/>
              <a:pPr/>
              <a:t>‹nr.›</a:t>
            </a:fld>
            <a:endParaRPr lang="da-DK" dirty="0"/>
          </a:p>
        </p:txBody>
      </p:sp>
    </p:spTree>
    <p:extLst>
      <p:ext uri="{BB962C8B-B14F-4D97-AF65-F5344CB8AC3E}">
        <p14:creationId xmlns:p14="http://schemas.microsoft.com/office/powerpoint/2010/main" val="1837058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49FD6DA-1B56-44B0-A1BD-926759DD1944}"/>
              </a:ext>
            </a:extLst>
          </p:cNvPr>
          <p:cNvGraphicFramePr>
            <a:graphicFrameLocks noChangeAspect="1"/>
          </p:cNvGraphicFramePr>
          <p:nvPr userDrawn="1">
            <p:custDataLst>
              <p:tags r:id="rId1"/>
            </p:custDataLst>
            <p:extLst>
              <p:ext uri="{D42A27DB-BD31-4B8C-83A1-F6EECF244321}">
                <p14:modId xmlns:p14="http://schemas.microsoft.com/office/powerpoint/2010/main" val="3750063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7" name="Object 6" hidden="1">
                        <a:extLst>
                          <a:ext uri="{FF2B5EF4-FFF2-40B4-BE49-F238E27FC236}">
                            <a16:creationId xmlns:a16="http://schemas.microsoft.com/office/drawing/2014/main" id="{D49FD6DA-1B56-44B0-A1BD-926759DD194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84" name="Picture 583">
            <a:extLst>
              <a:ext uri="{FF2B5EF4-FFF2-40B4-BE49-F238E27FC236}">
                <a16:creationId xmlns:a16="http://schemas.microsoft.com/office/drawing/2014/main" id="{74DE1E08-4446-4CB8-878C-58B542A8D5DF}"/>
              </a:ext>
            </a:extLst>
          </p:cNvPr>
          <p:cNvPicPr>
            <a:picLocks noChangeAspect="1"/>
          </p:cNvPicPr>
          <p:nvPr userDrawn="1"/>
        </p:nvPicPr>
        <p:blipFill>
          <a:blip r:embed="rId5"/>
          <a:stretch>
            <a:fillRect/>
          </a:stretch>
        </p:blipFill>
        <p:spPr>
          <a:xfrm>
            <a:off x="592" y="0"/>
            <a:ext cx="12190815" cy="6858000"/>
          </a:xfrm>
          <a:prstGeom prst="rect">
            <a:avLst/>
          </a:prstGeom>
        </p:spPr>
      </p:pic>
      <p:grpSp>
        <p:nvGrpSpPr>
          <p:cNvPr id="580" name="Group 579">
            <a:extLst>
              <a:ext uri="{FF2B5EF4-FFF2-40B4-BE49-F238E27FC236}">
                <a16:creationId xmlns:a16="http://schemas.microsoft.com/office/drawing/2014/main" id="{53E471A4-7F34-4756-AE93-17A70C4DEF0D}"/>
              </a:ext>
            </a:extLst>
          </p:cNvPr>
          <p:cNvGrpSpPr/>
          <p:nvPr userDrawn="1"/>
        </p:nvGrpSpPr>
        <p:grpSpPr>
          <a:xfrm>
            <a:off x="8638725" y="5941220"/>
            <a:ext cx="3269048" cy="744343"/>
            <a:chOff x="8638725" y="5941220"/>
            <a:chExt cx="3269048" cy="744343"/>
          </a:xfrm>
        </p:grpSpPr>
        <p:pic>
          <p:nvPicPr>
            <p:cNvPr id="581" name="Picture 580">
              <a:extLst>
                <a:ext uri="{FF2B5EF4-FFF2-40B4-BE49-F238E27FC236}">
                  <a16:creationId xmlns:a16="http://schemas.microsoft.com/office/drawing/2014/main" id="{5A46B706-6F4C-49AE-BE52-09504BC9FA50}"/>
                </a:ext>
              </a:extLst>
            </p:cNvPr>
            <p:cNvPicPr>
              <a:picLocks noChangeAspect="1"/>
            </p:cNvPicPr>
            <p:nvPr userDrawn="1"/>
          </p:nvPicPr>
          <p:blipFill rotWithShape="1">
            <a:blip r:embed="rId6"/>
            <a:srcRect l="45965"/>
            <a:stretch/>
          </p:blipFill>
          <p:spPr>
            <a:xfrm>
              <a:off x="10144125" y="5948963"/>
              <a:ext cx="1763648" cy="736600"/>
            </a:xfrm>
            <a:prstGeom prst="rect">
              <a:avLst/>
            </a:prstGeom>
          </p:spPr>
        </p:pic>
        <p:pic>
          <p:nvPicPr>
            <p:cNvPr id="582" name="Graphic 581">
              <a:extLst>
                <a:ext uri="{FF2B5EF4-FFF2-40B4-BE49-F238E27FC236}">
                  <a16:creationId xmlns:a16="http://schemas.microsoft.com/office/drawing/2014/main" id="{C7714310-24E2-4FEC-B3C8-3EDF6103CC6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638725" y="5941220"/>
              <a:ext cx="1141962" cy="744200"/>
            </a:xfrm>
            <a:prstGeom prst="rect">
              <a:avLst/>
            </a:prstGeom>
          </p:spPr>
        </p:pic>
      </p:grpSp>
    </p:spTree>
    <p:extLst>
      <p:ext uri="{BB962C8B-B14F-4D97-AF65-F5344CB8AC3E}">
        <p14:creationId xmlns:p14="http://schemas.microsoft.com/office/powerpoint/2010/main" val="1461003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D456E4-0FDB-495B-AB4B-9D822784FEA4}"/>
              </a:ext>
            </a:extLst>
          </p:cNvPr>
          <p:cNvGraphicFramePr>
            <a:graphicFrameLocks noChangeAspect="1"/>
          </p:cNvGraphicFramePr>
          <p:nvPr userDrawn="1">
            <p:custDataLst>
              <p:tags r:id="rId1"/>
            </p:custDataLst>
            <p:extLst>
              <p:ext uri="{D42A27DB-BD31-4B8C-83A1-F6EECF244321}">
                <p14:modId xmlns:p14="http://schemas.microsoft.com/office/powerpoint/2010/main" val="30561632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80D456E4-0FDB-495B-AB4B-9D822784FE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0D85D-6F61-4BA5-BA39-4716E685BD2F}"/>
              </a:ext>
            </a:extLst>
          </p:cNvPr>
          <p:cNvSpPr>
            <a:spLocks noGrp="1"/>
          </p:cNvSpPr>
          <p:nvPr>
            <p:ph type="title"/>
          </p:nvPr>
        </p:nvSpPr>
        <p:spPr>
          <a:xfrm>
            <a:off x="838200" y="756691"/>
            <a:ext cx="10563224" cy="590931"/>
          </a:xfrm>
        </p:spPr>
        <p:txBody>
          <a:bodyPr vert="horz" wrap="square">
            <a:spAutoFit/>
          </a:bodyPr>
          <a:lstStyle/>
          <a:p>
            <a:r>
              <a:rPr lang="en-US" dirty="0"/>
              <a:t>Click to edit Master title style</a:t>
            </a:r>
            <a:endParaRPr lang="en-AU" dirty="0"/>
          </a:p>
        </p:txBody>
      </p:sp>
      <p:sp>
        <p:nvSpPr>
          <p:cNvPr id="14" name="Text Placeholder 13">
            <a:extLst>
              <a:ext uri="{FF2B5EF4-FFF2-40B4-BE49-F238E27FC236}">
                <a16:creationId xmlns:a16="http://schemas.microsoft.com/office/drawing/2014/main" id="{868C86E3-2CB7-42CF-B68F-33B8B091D6DC}"/>
              </a:ext>
            </a:extLst>
          </p:cNvPr>
          <p:cNvSpPr>
            <a:spLocks noGrp="1"/>
          </p:cNvSpPr>
          <p:nvPr>
            <p:ph type="body" sz="quarter" idx="13"/>
          </p:nvPr>
        </p:nvSpPr>
        <p:spPr>
          <a:xfrm>
            <a:off x="838200" y="1706562"/>
            <a:ext cx="10563223" cy="2395004"/>
          </a:xfrm>
        </p:spPr>
        <p:txBody>
          <a:bodyPr/>
          <a:lstStyle>
            <a:lvl1pPr marL="342900" indent="-342900">
              <a:lnSpc>
                <a:spcPct val="100000"/>
              </a:lnSpc>
              <a:spcBef>
                <a:spcPts val="0"/>
              </a:spcBef>
              <a:spcAft>
                <a:spcPts val="1800"/>
              </a:spcAft>
              <a:buFont typeface="Arial" panose="020B0604020202020204" pitchFamily="34" charset="0"/>
              <a:buChar char="•"/>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endParaRPr lang="en-AU" dirty="0"/>
          </a:p>
        </p:txBody>
      </p:sp>
    </p:spTree>
    <p:extLst>
      <p:ext uri="{BB962C8B-B14F-4D97-AF65-F5344CB8AC3E}">
        <p14:creationId xmlns:p14="http://schemas.microsoft.com/office/powerpoint/2010/main" val="3993672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652755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39763810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40061758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10515599" cy="975678"/>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7985918" y="2786507"/>
            <a:ext cx="3367882" cy="2280780"/>
          </a:xfrm>
        </p:spPr>
        <p:txBody>
          <a:bodyPr>
            <a:noAutofit/>
          </a:bodyPr>
          <a:lstStyle>
            <a:lvl1pPr marL="0" indent="0">
              <a:buFontTx/>
              <a:buNone/>
              <a:defRPr/>
            </a:lvl1pPr>
          </a:lstStyle>
          <a:p>
            <a:endParaRPr lang="en-AU" dirty="0"/>
          </a:p>
        </p:txBody>
      </p:sp>
      <p:sp>
        <p:nvSpPr>
          <p:cNvPr id="6" name="Picture Placeholder 8">
            <a:extLst>
              <a:ext uri="{FF2B5EF4-FFF2-40B4-BE49-F238E27FC236}">
                <a16:creationId xmlns:a16="http://schemas.microsoft.com/office/drawing/2014/main" id="{0678C245-4940-4D15-BE56-C3049DD6C2C6}"/>
              </a:ext>
            </a:extLst>
          </p:cNvPr>
          <p:cNvSpPr>
            <a:spLocks noGrp="1"/>
          </p:cNvSpPr>
          <p:nvPr>
            <p:ph type="pic" sz="quarter" idx="15"/>
          </p:nvPr>
        </p:nvSpPr>
        <p:spPr>
          <a:xfrm>
            <a:off x="4431065" y="2786507"/>
            <a:ext cx="3329848" cy="2280780"/>
          </a:xfrm>
        </p:spPr>
        <p:txBody>
          <a:bodyPr>
            <a:noAutofit/>
          </a:bodyPr>
          <a:lstStyle>
            <a:lvl1pPr marL="0" indent="0">
              <a:buFontTx/>
              <a:buNone/>
              <a:defRPr/>
            </a:lvl1pPr>
          </a:lstStyle>
          <a:p>
            <a:endParaRPr lang="en-AU" dirty="0"/>
          </a:p>
        </p:txBody>
      </p:sp>
      <p:sp>
        <p:nvSpPr>
          <p:cNvPr id="8" name="Picture Placeholder 8">
            <a:extLst>
              <a:ext uri="{FF2B5EF4-FFF2-40B4-BE49-F238E27FC236}">
                <a16:creationId xmlns:a16="http://schemas.microsoft.com/office/drawing/2014/main" id="{AB9B4992-5E2F-4C2B-A74E-F628C15C90D8}"/>
              </a:ext>
            </a:extLst>
          </p:cNvPr>
          <p:cNvSpPr>
            <a:spLocks noGrp="1"/>
          </p:cNvSpPr>
          <p:nvPr>
            <p:ph type="pic" sz="quarter" idx="16"/>
          </p:nvPr>
        </p:nvSpPr>
        <p:spPr>
          <a:xfrm>
            <a:off x="838198" y="2786507"/>
            <a:ext cx="3367863" cy="2280780"/>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35823803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239A070-CB19-4E66-9068-D0E761B7B469}"/>
              </a:ext>
            </a:extLst>
          </p:cNvPr>
          <p:cNvGraphicFramePr>
            <a:graphicFrameLocks noChangeAspect="1"/>
          </p:cNvGraphicFramePr>
          <p:nvPr userDrawn="1">
            <p:custDataLst>
              <p:tags r:id="rId1"/>
            </p:custDataLst>
            <p:extLst>
              <p:ext uri="{D42A27DB-BD31-4B8C-83A1-F6EECF244321}">
                <p14:modId xmlns:p14="http://schemas.microsoft.com/office/powerpoint/2010/main" val="41199680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3239A070-CB19-4E66-9068-D0E761B7B4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6221CCA-CA44-46FC-AA28-791BF7EA9C7F}"/>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Media Placeholder 6">
            <a:extLst>
              <a:ext uri="{FF2B5EF4-FFF2-40B4-BE49-F238E27FC236}">
                <a16:creationId xmlns:a16="http://schemas.microsoft.com/office/drawing/2014/main" id="{A51DC19D-A7FD-420E-ABE5-BD3FE1CA7DAC}"/>
              </a:ext>
            </a:extLst>
          </p:cNvPr>
          <p:cNvSpPr>
            <a:spLocks noGrp="1"/>
          </p:cNvSpPr>
          <p:nvPr>
            <p:ph type="media" sz="quarter" idx="13"/>
          </p:nvPr>
        </p:nvSpPr>
        <p:spPr>
          <a:xfrm>
            <a:off x="838200" y="1706562"/>
            <a:ext cx="10515600" cy="3810001"/>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3053529673"/>
      </p:ext>
    </p:extLst>
  </p:cSld>
  <p:clrMapOvr>
    <a:masterClrMapping/>
  </p:clrMapOvr>
  <p:extLst>
    <p:ext uri="{DCECCB84-F9BA-43D5-87BE-67443E8EF086}">
      <p15:sldGuideLst xmlns:p15="http://schemas.microsoft.com/office/powerpoint/2012/main">
        <p15:guide id="1" orient="horz" pos="3680">
          <p15:clr>
            <a:srgbClr val="FBAE40"/>
          </p15:clr>
        </p15:guide>
        <p15:guide id="2" pos="98">
          <p15:clr>
            <a:srgbClr val="FBAE40"/>
          </p15:clr>
        </p15:guide>
        <p15:guide id="3" pos="7559">
          <p15:clr>
            <a:srgbClr val="FBAE40"/>
          </p15:clr>
        </p15:guide>
        <p15:guide id="4" orient="horz" pos="36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ext and Graph">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366875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8" name="Chart Placeholder 3">
            <a:extLst>
              <a:ext uri="{FF2B5EF4-FFF2-40B4-BE49-F238E27FC236}">
                <a16:creationId xmlns:a16="http://schemas.microsoft.com/office/drawing/2014/main" id="{12CE2C63-5F17-43BE-81B3-9987059400E1}"/>
              </a:ext>
            </a:extLst>
          </p:cNvPr>
          <p:cNvSpPr>
            <a:spLocks noGrp="1"/>
          </p:cNvSpPr>
          <p:nvPr>
            <p:ph type="chart" sz="quarter" idx="15"/>
          </p:nvPr>
        </p:nvSpPr>
        <p:spPr>
          <a:xfrm>
            <a:off x="6394450" y="1631950"/>
            <a:ext cx="4959350" cy="3435350"/>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755580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ext and Video">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22087213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142752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451D3B-61DC-4A4F-9BEB-6A446D570A0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0A7D55D-2679-754E-9EF5-AFA7DBD5F8D0}"/>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A9787CE-4EE6-B04B-8189-07633850C442}"/>
              </a:ext>
            </a:extLst>
          </p:cNvPr>
          <p:cNvSpPr>
            <a:spLocks noGrp="1"/>
          </p:cNvSpPr>
          <p:nvPr>
            <p:ph type="dt" sz="half" idx="10"/>
          </p:nvPr>
        </p:nvSpPr>
        <p:spPr/>
        <p:txBody>
          <a:bodyPr/>
          <a:lstStyle/>
          <a:p>
            <a:fld id="{C3CB835C-4DDA-3F47-8455-BBCAE78C2E9A}" type="datetimeFigureOut">
              <a:rPr lang="da-DK" smtClean="0"/>
              <a:t>28-10-2026</a:t>
            </a:fld>
            <a:endParaRPr lang="da-DK"/>
          </a:p>
        </p:txBody>
      </p:sp>
      <p:sp>
        <p:nvSpPr>
          <p:cNvPr id="5" name="Pladsholder til sidefod 4">
            <a:extLst>
              <a:ext uri="{FF2B5EF4-FFF2-40B4-BE49-F238E27FC236}">
                <a16:creationId xmlns:a16="http://schemas.microsoft.com/office/drawing/2014/main" id="{C05CE5C3-A82B-114C-BA42-F1D563259F7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B8A29B9-B398-0A45-AE4E-11C17AC7000E}"/>
              </a:ext>
            </a:extLst>
          </p:cNvPr>
          <p:cNvSpPr>
            <a:spLocks noGrp="1"/>
          </p:cNvSpPr>
          <p:nvPr>
            <p:ph type="sldNum" sz="quarter" idx="12"/>
          </p:nvPr>
        </p:nvSpPr>
        <p:spPr/>
        <p:txBody>
          <a:bodyPr/>
          <a:lstStyle/>
          <a:p>
            <a:fld id="{1F52034D-C95D-4C4A-97C5-7302FECE4EF4}" type="slidenum">
              <a:rPr lang="da-DK" smtClean="0"/>
              <a:t>‹nr.›</a:t>
            </a:fld>
            <a:endParaRPr lang="da-DK"/>
          </a:p>
        </p:txBody>
      </p:sp>
    </p:spTree>
    <p:extLst>
      <p:ext uri="{BB962C8B-B14F-4D97-AF65-F5344CB8AC3E}">
        <p14:creationId xmlns:p14="http://schemas.microsoft.com/office/powerpoint/2010/main" val="33566875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49FD6DA-1B56-44B0-A1BD-926759DD1944}"/>
              </a:ext>
            </a:extLst>
          </p:cNvPr>
          <p:cNvGraphicFramePr>
            <a:graphicFrameLocks noChangeAspect="1"/>
          </p:cNvGraphicFramePr>
          <p:nvPr userDrawn="1">
            <p:custDataLst>
              <p:tags r:id="rId1"/>
            </p:custDataLst>
            <p:extLst>
              <p:ext uri="{D42A27DB-BD31-4B8C-83A1-F6EECF244321}">
                <p14:modId xmlns:p14="http://schemas.microsoft.com/office/powerpoint/2010/main" val="3750063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7" name="Object 6" hidden="1">
                        <a:extLst>
                          <a:ext uri="{FF2B5EF4-FFF2-40B4-BE49-F238E27FC236}">
                            <a16:creationId xmlns:a16="http://schemas.microsoft.com/office/drawing/2014/main" id="{D49FD6DA-1B56-44B0-A1BD-926759DD194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84" name="Picture 583">
            <a:extLst>
              <a:ext uri="{FF2B5EF4-FFF2-40B4-BE49-F238E27FC236}">
                <a16:creationId xmlns:a16="http://schemas.microsoft.com/office/drawing/2014/main" id="{74DE1E08-4446-4CB8-878C-58B542A8D5DF}"/>
              </a:ext>
            </a:extLst>
          </p:cNvPr>
          <p:cNvPicPr>
            <a:picLocks noChangeAspect="1"/>
          </p:cNvPicPr>
          <p:nvPr userDrawn="1"/>
        </p:nvPicPr>
        <p:blipFill>
          <a:blip r:embed="rId5"/>
          <a:stretch>
            <a:fillRect/>
          </a:stretch>
        </p:blipFill>
        <p:spPr>
          <a:xfrm>
            <a:off x="592" y="0"/>
            <a:ext cx="12190815" cy="6858000"/>
          </a:xfrm>
          <a:prstGeom prst="rect">
            <a:avLst/>
          </a:prstGeom>
        </p:spPr>
      </p:pic>
      <p:grpSp>
        <p:nvGrpSpPr>
          <p:cNvPr id="580" name="Group 579">
            <a:extLst>
              <a:ext uri="{FF2B5EF4-FFF2-40B4-BE49-F238E27FC236}">
                <a16:creationId xmlns:a16="http://schemas.microsoft.com/office/drawing/2014/main" id="{53E471A4-7F34-4756-AE93-17A70C4DEF0D}"/>
              </a:ext>
            </a:extLst>
          </p:cNvPr>
          <p:cNvGrpSpPr/>
          <p:nvPr userDrawn="1"/>
        </p:nvGrpSpPr>
        <p:grpSpPr>
          <a:xfrm>
            <a:off x="8638725" y="5941220"/>
            <a:ext cx="3269048" cy="744343"/>
            <a:chOff x="8638725" y="5941220"/>
            <a:chExt cx="3269048" cy="744343"/>
          </a:xfrm>
        </p:grpSpPr>
        <p:pic>
          <p:nvPicPr>
            <p:cNvPr id="581" name="Picture 580">
              <a:extLst>
                <a:ext uri="{FF2B5EF4-FFF2-40B4-BE49-F238E27FC236}">
                  <a16:creationId xmlns:a16="http://schemas.microsoft.com/office/drawing/2014/main" id="{5A46B706-6F4C-49AE-BE52-09504BC9FA50}"/>
                </a:ext>
              </a:extLst>
            </p:cNvPr>
            <p:cNvPicPr>
              <a:picLocks noChangeAspect="1"/>
            </p:cNvPicPr>
            <p:nvPr userDrawn="1"/>
          </p:nvPicPr>
          <p:blipFill rotWithShape="1">
            <a:blip r:embed="rId6"/>
            <a:srcRect l="45965"/>
            <a:stretch/>
          </p:blipFill>
          <p:spPr>
            <a:xfrm>
              <a:off x="10144125" y="5948963"/>
              <a:ext cx="1763648" cy="736600"/>
            </a:xfrm>
            <a:prstGeom prst="rect">
              <a:avLst/>
            </a:prstGeom>
          </p:spPr>
        </p:pic>
        <p:pic>
          <p:nvPicPr>
            <p:cNvPr id="582" name="Graphic 581">
              <a:extLst>
                <a:ext uri="{FF2B5EF4-FFF2-40B4-BE49-F238E27FC236}">
                  <a16:creationId xmlns:a16="http://schemas.microsoft.com/office/drawing/2014/main" id="{C7714310-24E2-4FEC-B3C8-3EDF6103CC6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638725" y="5941220"/>
              <a:ext cx="1141962" cy="744200"/>
            </a:xfrm>
            <a:prstGeom prst="rect">
              <a:avLst/>
            </a:prstGeom>
          </p:spPr>
        </p:pic>
      </p:grpSp>
    </p:spTree>
    <p:extLst>
      <p:ext uri="{BB962C8B-B14F-4D97-AF65-F5344CB8AC3E}">
        <p14:creationId xmlns:p14="http://schemas.microsoft.com/office/powerpoint/2010/main" val="27687608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D456E4-0FDB-495B-AB4B-9D822784FEA4}"/>
              </a:ext>
            </a:extLst>
          </p:cNvPr>
          <p:cNvGraphicFramePr>
            <a:graphicFrameLocks noChangeAspect="1"/>
          </p:cNvGraphicFramePr>
          <p:nvPr userDrawn="1">
            <p:custDataLst>
              <p:tags r:id="rId1"/>
            </p:custDataLst>
            <p:extLst>
              <p:ext uri="{D42A27DB-BD31-4B8C-83A1-F6EECF244321}">
                <p14:modId xmlns:p14="http://schemas.microsoft.com/office/powerpoint/2010/main" val="30561632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80D456E4-0FDB-495B-AB4B-9D822784FE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0D85D-6F61-4BA5-BA39-4716E685BD2F}"/>
              </a:ext>
            </a:extLst>
          </p:cNvPr>
          <p:cNvSpPr>
            <a:spLocks noGrp="1"/>
          </p:cNvSpPr>
          <p:nvPr>
            <p:ph type="title"/>
          </p:nvPr>
        </p:nvSpPr>
        <p:spPr>
          <a:xfrm>
            <a:off x="838200" y="756691"/>
            <a:ext cx="10563224" cy="590931"/>
          </a:xfrm>
        </p:spPr>
        <p:txBody>
          <a:bodyPr vert="horz" wrap="square">
            <a:spAutoFit/>
          </a:bodyPr>
          <a:lstStyle/>
          <a:p>
            <a:r>
              <a:rPr lang="en-US" dirty="0"/>
              <a:t>Click to edit Master title style</a:t>
            </a:r>
            <a:endParaRPr lang="en-AU" dirty="0"/>
          </a:p>
        </p:txBody>
      </p:sp>
      <p:sp>
        <p:nvSpPr>
          <p:cNvPr id="14" name="Text Placeholder 13">
            <a:extLst>
              <a:ext uri="{FF2B5EF4-FFF2-40B4-BE49-F238E27FC236}">
                <a16:creationId xmlns:a16="http://schemas.microsoft.com/office/drawing/2014/main" id="{868C86E3-2CB7-42CF-B68F-33B8B091D6DC}"/>
              </a:ext>
            </a:extLst>
          </p:cNvPr>
          <p:cNvSpPr>
            <a:spLocks noGrp="1"/>
          </p:cNvSpPr>
          <p:nvPr>
            <p:ph type="body" sz="quarter" idx="13"/>
          </p:nvPr>
        </p:nvSpPr>
        <p:spPr>
          <a:xfrm>
            <a:off x="838200" y="1706562"/>
            <a:ext cx="10563223" cy="2395004"/>
          </a:xfrm>
        </p:spPr>
        <p:txBody>
          <a:bodyPr/>
          <a:lstStyle>
            <a:lvl1pPr marL="342900" indent="-342900">
              <a:lnSpc>
                <a:spcPct val="100000"/>
              </a:lnSpc>
              <a:spcBef>
                <a:spcPts val="0"/>
              </a:spcBef>
              <a:spcAft>
                <a:spcPts val="1800"/>
              </a:spcAft>
              <a:buFont typeface="Arial" panose="020B0604020202020204" pitchFamily="34" charset="0"/>
              <a:buChar char="•"/>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endParaRPr lang="en-AU" dirty="0"/>
          </a:p>
        </p:txBody>
      </p:sp>
    </p:spTree>
    <p:extLst>
      <p:ext uri="{BB962C8B-B14F-4D97-AF65-F5344CB8AC3E}">
        <p14:creationId xmlns:p14="http://schemas.microsoft.com/office/powerpoint/2010/main" val="225038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652755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11151764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40061758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10515599" cy="975678"/>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7985918" y="2786507"/>
            <a:ext cx="3367882" cy="2280780"/>
          </a:xfrm>
        </p:spPr>
        <p:txBody>
          <a:bodyPr>
            <a:noAutofit/>
          </a:bodyPr>
          <a:lstStyle>
            <a:lvl1pPr marL="0" indent="0">
              <a:buFontTx/>
              <a:buNone/>
              <a:defRPr/>
            </a:lvl1pPr>
          </a:lstStyle>
          <a:p>
            <a:endParaRPr lang="en-AU" dirty="0"/>
          </a:p>
        </p:txBody>
      </p:sp>
      <p:sp>
        <p:nvSpPr>
          <p:cNvPr id="6" name="Picture Placeholder 8">
            <a:extLst>
              <a:ext uri="{FF2B5EF4-FFF2-40B4-BE49-F238E27FC236}">
                <a16:creationId xmlns:a16="http://schemas.microsoft.com/office/drawing/2014/main" id="{0678C245-4940-4D15-BE56-C3049DD6C2C6}"/>
              </a:ext>
            </a:extLst>
          </p:cNvPr>
          <p:cNvSpPr>
            <a:spLocks noGrp="1"/>
          </p:cNvSpPr>
          <p:nvPr>
            <p:ph type="pic" sz="quarter" idx="15"/>
          </p:nvPr>
        </p:nvSpPr>
        <p:spPr>
          <a:xfrm>
            <a:off x="4431065" y="2786507"/>
            <a:ext cx="3329848" cy="2280780"/>
          </a:xfrm>
        </p:spPr>
        <p:txBody>
          <a:bodyPr>
            <a:noAutofit/>
          </a:bodyPr>
          <a:lstStyle>
            <a:lvl1pPr marL="0" indent="0">
              <a:buFontTx/>
              <a:buNone/>
              <a:defRPr/>
            </a:lvl1pPr>
          </a:lstStyle>
          <a:p>
            <a:endParaRPr lang="en-AU" dirty="0"/>
          </a:p>
        </p:txBody>
      </p:sp>
      <p:sp>
        <p:nvSpPr>
          <p:cNvPr id="8" name="Picture Placeholder 8">
            <a:extLst>
              <a:ext uri="{FF2B5EF4-FFF2-40B4-BE49-F238E27FC236}">
                <a16:creationId xmlns:a16="http://schemas.microsoft.com/office/drawing/2014/main" id="{AB9B4992-5E2F-4C2B-A74E-F628C15C90D8}"/>
              </a:ext>
            </a:extLst>
          </p:cNvPr>
          <p:cNvSpPr>
            <a:spLocks noGrp="1"/>
          </p:cNvSpPr>
          <p:nvPr>
            <p:ph type="pic" sz="quarter" idx="16"/>
          </p:nvPr>
        </p:nvSpPr>
        <p:spPr>
          <a:xfrm>
            <a:off x="838198" y="2786507"/>
            <a:ext cx="3367863" cy="2280780"/>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23480436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239A070-CB19-4E66-9068-D0E761B7B469}"/>
              </a:ext>
            </a:extLst>
          </p:cNvPr>
          <p:cNvGraphicFramePr>
            <a:graphicFrameLocks noChangeAspect="1"/>
          </p:cNvGraphicFramePr>
          <p:nvPr userDrawn="1">
            <p:custDataLst>
              <p:tags r:id="rId1"/>
            </p:custDataLst>
            <p:extLst>
              <p:ext uri="{D42A27DB-BD31-4B8C-83A1-F6EECF244321}">
                <p14:modId xmlns:p14="http://schemas.microsoft.com/office/powerpoint/2010/main" val="41199680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3239A070-CB19-4E66-9068-D0E761B7B4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6221CCA-CA44-46FC-AA28-791BF7EA9C7F}"/>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Media Placeholder 6">
            <a:extLst>
              <a:ext uri="{FF2B5EF4-FFF2-40B4-BE49-F238E27FC236}">
                <a16:creationId xmlns:a16="http://schemas.microsoft.com/office/drawing/2014/main" id="{A51DC19D-A7FD-420E-ABE5-BD3FE1CA7DAC}"/>
              </a:ext>
            </a:extLst>
          </p:cNvPr>
          <p:cNvSpPr>
            <a:spLocks noGrp="1"/>
          </p:cNvSpPr>
          <p:nvPr>
            <p:ph type="media" sz="quarter" idx="13"/>
          </p:nvPr>
        </p:nvSpPr>
        <p:spPr>
          <a:xfrm>
            <a:off x="838200" y="1706562"/>
            <a:ext cx="10515600" cy="3810001"/>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3671655167"/>
      </p:ext>
    </p:extLst>
  </p:cSld>
  <p:clrMapOvr>
    <a:masterClrMapping/>
  </p:clrMapOvr>
  <p:extLst>
    <p:ext uri="{DCECCB84-F9BA-43D5-87BE-67443E8EF086}">
      <p15:sldGuideLst xmlns:p15="http://schemas.microsoft.com/office/powerpoint/2012/main">
        <p15:guide id="1" orient="horz" pos="3680">
          <p15:clr>
            <a:srgbClr val="FBAE40"/>
          </p15:clr>
        </p15:guide>
        <p15:guide id="2" pos="98">
          <p15:clr>
            <a:srgbClr val="FBAE40"/>
          </p15:clr>
        </p15:guide>
        <p15:guide id="3" pos="7559">
          <p15:clr>
            <a:srgbClr val="FBAE40"/>
          </p15:clr>
        </p15:guide>
        <p15:guide id="4" orient="horz" pos="36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ext and Graph">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366875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8" name="Chart Placeholder 3">
            <a:extLst>
              <a:ext uri="{FF2B5EF4-FFF2-40B4-BE49-F238E27FC236}">
                <a16:creationId xmlns:a16="http://schemas.microsoft.com/office/drawing/2014/main" id="{12CE2C63-5F17-43BE-81B3-9987059400E1}"/>
              </a:ext>
            </a:extLst>
          </p:cNvPr>
          <p:cNvSpPr>
            <a:spLocks noGrp="1"/>
          </p:cNvSpPr>
          <p:nvPr>
            <p:ph type="chart" sz="quarter" idx="15"/>
          </p:nvPr>
        </p:nvSpPr>
        <p:spPr>
          <a:xfrm>
            <a:off x="6394450" y="1631950"/>
            <a:ext cx="4959350" cy="3435350"/>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2926834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ext and Video">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22087213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dirty="0"/>
          </a:p>
        </p:txBody>
      </p:sp>
    </p:spTree>
    <p:extLst>
      <p:ext uri="{BB962C8B-B14F-4D97-AF65-F5344CB8AC3E}">
        <p14:creationId xmlns:p14="http://schemas.microsoft.com/office/powerpoint/2010/main" val="2885402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50632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Picture Placeholder 5">
            <a:extLst>
              <a:ext uri="{FF2B5EF4-FFF2-40B4-BE49-F238E27FC236}">
                <a16:creationId xmlns:a16="http://schemas.microsoft.com/office/drawing/2014/main" id="{47344EBB-E870-4D15-8233-41B77BADC8E0}"/>
              </a:ext>
            </a:extLst>
          </p:cNvPr>
          <p:cNvSpPr>
            <a:spLocks noGrp="1"/>
          </p:cNvSpPr>
          <p:nvPr>
            <p:ph type="pic" sz="quarter" idx="11"/>
          </p:nvPr>
        </p:nvSpPr>
        <p:spPr>
          <a:xfrm>
            <a:off x="2001838" y="1090613"/>
            <a:ext cx="8188325" cy="4676775"/>
          </a:xfrm>
        </p:spPr>
        <p:txBody>
          <a:bodyPr/>
          <a:lstStyle>
            <a:lvl1pPr marL="0" indent="0">
              <a:buFontTx/>
              <a:buNone/>
              <a:defRPr/>
            </a:lvl1pPr>
          </a:lstStyle>
          <a:p>
            <a:endParaRPr lang="en-AU" dirty="0"/>
          </a:p>
        </p:txBody>
      </p:sp>
    </p:spTree>
    <p:extLst>
      <p:ext uri="{BB962C8B-B14F-4D97-AF65-F5344CB8AC3E}">
        <p14:creationId xmlns:p14="http://schemas.microsoft.com/office/powerpoint/2010/main" val="3845778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011952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4CBCABB3-6D81-4516-9A29-860AE4695FEC}"/>
              </a:ext>
            </a:extLst>
          </p:cNvPr>
          <p:cNvSpPr>
            <a:spLocks noGrp="1"/>
          </p:cNvSpPr>
          <p:nvPr>
            <p:ph type="title"/>
          </p:nvPr>
        </p:nvSpPr>
        <p:spPr>
          <a:xfrm>
            <a:off x="838200" y="2510287"/>
            <a:ext cx="10515600" cy="1837426"/>
          </a:xfrm>
        </p:spPr>
        <p:txBody>
          <a:bodyPr vert="horz">
            <a:spAutoFit/>
          </a:bodyPr>
          <a:lstStyle>
            <a:lvl1pPr algn="ctr">
              <a:defRPr sz="6300">
                <a:solidFill>
                  <a:schemeClr val="bg1"/>
                </a:solidFill>
              </a:defRPr>
            </a:lvl1pPr>
          </a:lstStyle>
          <a:p>
            <a:r>
              <a:rPr lang="en-US" dirty="0"/>
              <a:t>Click to edit Master title style</a:t>
            </a:r>
            <a:endParaRPr lang="en-AU" dirty="0"/>
          </a:p>
        </p:txBody>
      </p:sp>
    </p:spTree>
    <p:extLst>
      <p:ext uri="{BB962C8B-B14F-4D97-AF65-F5344CB8AC3E}">
        <p14:creationId xmlns:p14="http://schemas.microsoft.com/office/powerpoint/2010/main" val="3578248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12609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AutoShape 3">
            <a:extLst>
              <a:ext uri="{FF2B5EF4-FFF2-40B4-BE49-F238E27FC236}">
                <a16:creationId xmlns:a16="http://schemas.microsoft.com/office/drawing/2014/main" id="{A2FD944F-4A2B-41AB-A6F4-065F3F04D640}"/>
              </a:ext>
            </a:extLst>
          </p:cNvPr>
          <p:cNvSpPr>
            <a:spLocks noChangeAspect="1" noChangeArrowheads="1" noTextEdit="1"/>
          </p:cNvSpPr>
          <p:nvPr userDrawn="1"/>
        </p:nvSpPr>
        <p:spPr bwMode="auto">
          <a:xfrm>
            <a:off x="3482975" y="833438"/>
            <a:ext cx="5283200"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 name="Freeform 5">
            <a:extLst>
              <a:ext uri="{FF2B5EF4-FFF2-40B4-BE49-F238E27FC236}">
                <a16:creationId xmlns:a16="http://schemas.microsoft.com/office/drawing/2014/main" id="{D15632C3-EDB0-4B1F-8570-B5BABF670178}"/>
              </a:ext>
            </a:extLst>
          </p:cNvPr>
          <p:cNvSpPr>
            <a:spLocks/>
          </p:cNvSpPr>
          <p:nvPr userDrawn="1"/>
        </p:nvSpPr>
        <p:spPr bwMode="auto">
          <a:xfrm>
            <a:off x="3482975" y="825501"/>
            <a:ext cx="5291138" cy="5291138"/>
          </a:xfrm>
          <a:custGeom>
            <a:avLst/>
            <a:gdLst>
              <a:gd name="T0" fmla="*/ 5546 w 5546"/>
              <a:gd name="T1" fmla="*/ 2772 h 5545"/>
              <a:gd name="T2" fmla="*/ 5546 w 5546"/>
              <a:gd name="T3" fmla="*/ 2772 h 5545"/>
              <a:gd name="T4" fmla="*/ 2773 w 5546"/>
              <a:gd name="T5" fmla="*/ 5545 h 5545"/>
              <a:gd name="T6" fmla="*/ 0 w 5546"/>
              <a:gd name="T7" fmla="*/ 2772 h 5545"/>
              <a:gd name="T8" fmla="*/ 2773 w 5546"/>
              <a:gd name="T9" fmla="*/ 0 h 5545"/>
              <a:gd name="T10" fmla="*/ 5546 w 5546"/>
              <a:gd name="T11" fmla="*/ 2772 h 5545"/>
            </a:gdLst>
            <a:ahLst/>
            <a:cxnLst>
              <a:cxn ang="0">
                <a:pos x="T0" y="T1"/>
              </a:cxn>
              <a:cxn ang="0">
                <a:pos x="T2" y="T3"/>
              </a:cxn>
              <a:cxn ang="0">
                <a:pos x="T4" y="T5"/>
              </a:cxn>
              <a:cxn ang="0">
                <a:pos x="T6" y="T7"/>
              </a:cxn>
              <a:cxn ang="0">
                <a:pos x="T8" y="T9"/>
              </a:cxn>
              <a:cxn ang="0">
                <a:pos x="T10" y="T11"/>
              </a:cxn>
            </a:cxnLst>
            <a:rect l="0" t="0" r="r" b="b"/>
            <a:pathLst>
              <a:path w="5546" h="5545">
                <a:moveTo>
                  <a:pt x="5546" y="2772"/>
                </a:moveTo>
                <a:lnTo>
                  <a:pt x="5546" y="2772"/>
                </a:lnTo>
                <a:cubicBezTo>
                  <a:pt x="5546" y="4304"/>
                  <a:pt x="4305" y="5545"/>
                  <a:pt x="2773" y="5545"/>
                </a:cubicBezTo>
                <a:cubicBezTo>
                  <a:pt x="1241" y="5545"/>
                  <a:pt x="0" y="4304"/>
                  <a:pt x="0" y="2772"/>
                </a:cubicBezTo>
                <a:cubicBezTo>
                  <a:pt x="0" y="1240"/>
                  <a:pt x="1241" y="0"/>
                  <a:pt x="2773" y="0"/>
                </a:cubicBezTo>
                <a:cubicBezTo>
                  <a:pt x="4305" y="0"/>
                  <a:pt x="5546" y="1240"/>
                  <a:pt x="5546" y="2772"/>
                </a:cubicBezTo>
                <a:close/>
              </a:path>
            </a:pathLst>
          </a:custGeom>
          <a:solidFill>
            <a:srgbClr val="CEE8D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pic>
        <p:nvPicPr>
          <p:cNvPr id="111" name="Graphic 110">
            <a:extLst>
              <a:ext uri="{FF2B5EF4-FFF2-40B4-BE49-F238E27FC236}">
                <a16:creationId xmlns:a16="http://schemas.microsoft.com/office/drawing/2014/main" id="{1D936192-0630-4749-84A9-E5DF369C2F0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66333" t="23952" r="11667" b="29372"/>
          <a:stretch/>
        </p:blipFill>
        <p:spPr>
          <a:xfrm>
            <a:off x="3529779" y="1766216"/>
            <a:ext cx="5506066" cy="3232728"/>
          </a:xfrm>
          <a:prstGeom prst="rect">
            <a:avLst/>
          </a:prstGeom>
        </p:spPr>
      </p:pic>
    </p:spTree>
    <p:extLst>
      <p:ext uri="{BB962C8B-B14F-4D97-AF65-F5344CB8AC3E}">
        <p14:creationId xmlns:p14="http://schemas.microsoft.com/office/powerpoint/2010/main" val="753667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DAA810-4EEC-4D0F-B163-DFC963816F74}"/>
              </a:ext>
            </a:extLst>
          </p:cNvPr>
          <p:cNvSpPr>
            <a:spLocks noGrp="1"/>
          </p:cNvSpPr>
          <p:nvPr>
            <p:ph type="title" hasCustomPrompt="1"/>
          </p:nvPr>
        </p:nvSpPr>
        <p:spPr/>
        <p:txBody>
          <a:bodyPr rtlCol="0"/>
          <a:lstStyle>
            <a:lvl1pPr>
              <a:defRPr>
                <a:latin typeface="Trebuchet MS" panose="020B0603020202020204" pitchFamily="34" charset="0"/>
              </a:defRPr>
            </a:lvl1pPr>
          </a:lstStyle>
          <a:p>
            <a:pPr rtl="0"/>
            <a:r>
              <a:rPr lang="da-DK" dirty="0"/>
              <a:t>Klik for at redigere titeltypografier i master</a:t>
            </a:r>
          </a:p>
        </p:txBody>
      </p:sp>
      <p:sp>
        <p:nvSpPr>
          <p:cNvPr id="6" name="Pladsholder til sidefod 5">
            <a:extLst>
              <a:ext uri="{FF2B5EF4-FFF2-40B4-BE49-F238E27FC236}">
                <a16:creationId xmlns:a16="http://schemas.microsoft.com/office/drawing/2014/main" id="{61FB6233-FC4F-4628-BA1D-2782F6494517}"/>
              </a:ext>
            </a:extLst>
          </p:cNvPr>
          <p:cNvSpPr>
            <a:spLocks noGrp="1"/>
          </p:cNvSpPr>
          <p:nvPr>
            <p:ph type="ftr" sz="quarter" idx="10"/>
          </p:nvPr>
        </p:nvSpPr>
        <p:spPr/>
        <p:txBody>
          <a:bodyPr rtlCol="0"/>
          <a:lstStyle>
            <a:lvl1pPr>
              <a:defRPr>
                <a:latin typeface="Trebuchet MS" panose="020B0603020202020204" pitchFamily="34" charset="0"/>
              </a:defRPr>
            </a:lvl1pPr>
          </a:lstStyle>
          <a:p>
            <a:endParaRPr lang="da-DK" dirty="0"/>
          </a:p>
        </p:txBody>
      </p:sp>
      <p:sp>
        <p:nvSpPr>
          <p:cNvPr id="7" name="Pladsholder til slidenummer 6">
            <a:extLst>
              <a:ext uri="{FF2B5EF4-FFF2-40B4-BE49-F238E27FC236}">
                <a16:creationId xmlns:a16="http://schemas.microsoft.com/office/drawing/2014/main" id="{F4A1D367-A9C7-46F9-B78E-724D1BEC0650}"/>
              </a:ext>
            </a:extLst>
          </p:cNvPr>
          <p:cNvSpPr>
            <a:spLocks noGrp="1"/>
          </p:cNvSpPr>
          <p:nvPr>
            <p:ph type="sldNum" sz="quarter" idx="11"/>
          </p:nvPr>
        </p:nvSpPr>
        <p:spPr/>
        <p:txBody>
          <a:bodyPr rtlCol="0"/>
          <a:lstStyle>
            <a:lvl1pPr>
              <a:defRPr>
                <a:latin typeface="Trebuchet MS" panose="020B0603020202020204" pitchFamily="34" charset="0"/>
              </a:defRPr>
            </a:lvl1pPr>
          </a:lstStyle>
          <a:p>
            <a:fld id="{83ADE164-D45A-44D8-82C5-2E0962BB70DA}" type="slidenum">
              <a:rPr lang="da-DK" smtClean="0"/>
              <a:pPr/>
              <a:t>‹nr.›</a:t>
            </a:fld>
            <a:endParaRPr lang="da-DK" dirty="0"/>
          </a:p>
        </p:txBody>
      </p:sp>
    </p:spTree>
    <p:extLst>
      <p:ext uri="{BB962C8B-B14F-4D97-AF65-F5344CB8AC3E}">
        <p14:creationId xmlns:p14="http://schemas.microsoft.com/office/powerpoint/2010/main" val="18675845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49FD6DA-1B56-44B0-A1BD-926759DD1944}"/>
              </a:ext>
            </a:extLst>
          </p:cNvPr>
          <p:cNvGraphicFramePr>
            <a:graphicFrameLocks noChangeAspect="1"/>
          </p:cNvGraphicFramePr>
          <p:nvPr userDrawn="1">
            <p:custDataLst>
              <p:tags r:id="rId1"/>
            </p:custDataLst>
            <p:extLst>
              <p:ext uri="{D42A27DB-BD31-4B8C-83A1-F6EECF244321}">
                <p14:modId xmlns:p14="http://schemas.microsoft.com/office/powerpoint/2010/main" val="3750063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7" name="Object 6" hidden="1">
                        <a:extLst>
                          <a:ext uri="{FF2B5EF4-FFF2-40B4-BE49-F238E27FC236}">
                            <a16:creationId xmlns:a16="http://schemas.microsoft.com/office/drawing/2014/main" id="{D49FD6DA-1B56-44B0-A1BD-926759DD194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84" name="Picture 583">
            <a:extLst>
              <a:ext uri="{FF2B5EF4-FFF2-40B4-BE49-F238E27FC236}">
                <a16:creationId xmlns:a16="http://schemas.microsoft.com/office/drawing/2014/main" id="{74DE1E08-4446-4CB8-878C-58B542A8D5DF}"/>
              </a:ext>
            </a:extLst>
          </p:cNvPr>
          <p:cNvPicPr>
            <a:picLocks noChangeAspect="1"/>
          </p:cNvPicPr>
          <p:nvPr userDrawn="1"/>
        </p:nvPicPr>
        <p:blipFill>
          <a:blip r:embed="rId5"/>
          <a:stretch>
            <a:fillRect/>
          </a:stretch>
        </p:blipFill>
        <p:spPr>
          <a:xfrm>
            <a:off x="592" y="0"/>
            <a:ext cx="12190815" cy="6858000"/>
          </a:xfrm>
          <a:prstGeom prst="rect">
            <a:avLst/>
          </a:prstGeom>
        </p:spPr>
      </p:pic>
      <p:grpSp>
        <p:nvGrpSpPr>
          <p:cNvPr id="580" name="Group 579">
            <a:extLst>
              <a:ext uri="{FF2B5EF4-FFF2-40B4-BE49-F238E27FC236}">
                <a16:creationId xmlns:a16="http://schemas.microsoft.com/office/drawing/2014/main" id="{53E471A4-7F34-4756-AE93-17A70C4DEF0D}"/>
              </a:ext>
            </a:extLst>
          </p:cNvPr>
          <p:cNvGrpSpPr/>
          <p:nvPr userDrawn="1"/>
        </p:nvGrpSpPr>
        <p:grpSpPr>
          <a:xfrm>
            <a:off x="8638725" y="5941220"/>
            <a:ext cx="3269048" cy="744343"/>
            <a:chOff x="8638725" y="5941220"/>
            <a:chExt cx="3269048" cy="744343"/>
          </a:xfrm>
        </p:grpSpPr>
        <p:pic>
          <p:nvPicPr>
            <p:cNvPr id="581" name="Picture 580">
              <a:extLst>
                <a:ext uri="{FF2B5EF4-FFF2-40B4-BE49-F238E27FC236}">
                  <a16:creationId xmlns:a16="http://schemas.microsoft.com/office/drawing/2014/main" id="{5A46B706-6F4C-49AE-BE52-09504BC9FA50}"/>
                </a:ext>
              </a:extLst>
            </p:cNvPr>
            <p:cNvPicPr>
              <a:picLocks noChangeAspect="1"/>
            </p:cNvPicPr>
            <p:nvPr userDrawn="1"/>
          </p:nvPicPr>
          <p:blipFill rotWithShape="1">
            <a:blip r:embed="rId6"/>
            <a:srcRect l="45965"/>
            <a:stretch/>
          </p:blipFill>
          <p:spPr>
            <a:xfrm>
              <a:off x="10144125" y="5948963"/>
              <a:ext cx="1763648" cy="736600"/>
            </a:xfrm>
            <a:prstGeom prst="rect">
              <a:avLst/>
            </a:prstGeom>
          </p:spPr>
        </p:pic>
        <p:pic>
          <p:nvPicPr>
            <p:cNvPr id="582" name="Graphic 581">
              <a:extLst>
                <a:ext uri="{FF2B5EF4-FFF2-40B4-BE49-F238E27FC236}">
                  <a16:creationId xmlns:a16="http://schemas.microsoft.com/office/drawing/2014/main" id="{C7714310-24E2-4FEC-B3C8-3EDF6103CC6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638725" y="5941220"/>
              <a:ext cx="1141962" cy="744200"/>
            </a:xfrm>
            <a:prstGeom prst="rect">
              <a:avLst/>
            </a:prstGeom>
          </p:spPr>
        </p:pic>
      </p:grpSp>
    </p:spTree>
    <p:extLst>
      <p:ext uri="{BB962C8B-B14F-4D97-AF65-F5344CB8AC3E}">
        <p14:creationId xmlns:p14="http://schemas.microsoft.com/office/powerpoint/2010/main" val="33944657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D456E4-0FDB-495B-AB4B-9D822784FEA4}"/>
              </a:ext>
            </a:extLst>
          </p:cNvPr>
          <p:cNvGraphicFramePr>
            <a:graphicFrameLocks noChangeAspect="1"/>
          </p:cNvGraphicFramePr>
          <p:nvPr userDrawn="1">
            <p:custDataLst>
              <p:tags r:id="rId1"/>
            </p:custDataLst>
            <p:extLst>
              <p:ext uri="{D42A27DB-BD31-4B8C-83A1-F6EECF244321}">
                <p14:modId xmlns:p14="http://schemas.microsoft.com/office/powerpoint/2010/main" val="30561632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80D456E4-0FDB-495B-AB4B-9D822784FE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0D85D-6F61-4BA5-BA39-4716E685BD2F}"/>
              </a:ext>
            </a:extLst>
          </p:cNvPr>
          <p:cNvSpPr>
            <a:spLocks noGrp="1"/>
          </p:cNvSpPr>
          <p:nvPr>
            <p:ph type="title"/>
          </p:nvPr>
        </p:nvSpPr>
        <p:spPr>
          <a:xfrm>
            <a:off x="838200" y="756691"/>
            <a:ext cx="10563224" cy="590931"/>
          </a:xfrm>
        </p:spPr>
        <p:txBody>
          <a:bodyPr vert="horz" wrap="square">
            <a:spAutoFit/>
          </a:bodyPr>
          <a:lstStyle/>
          <a:p>
            <a:r>
              <a:rPr lang="en-US" dirty="0"/>
              <a:t>Click to edit Master title style</a:t>
            </a:r>
            <a:endParaRPr lang="en-AU" dirty="0"/>
          </a:p>
        </p:txBody>
      </p:sp>
      <p:sp>
        <p:nvSpPr>
          <p:cNvPr id="14" name="Text Placeholder 13">
            <a:extLst>
              <a:ext uri="{FF2B5EF4-FFF2-40B4-BE49-F238E27FC236}">
                <a16:creationId xmlns:a16="http://schemas.microsoft.com/office/drawing/2014/main" id="{868C86E3-2CB7-42CF-B68F-33B8B091D6DC}"/>
              </a:ext>
            </a:extLst>
          </p:cNvPr>
          <p:cNvSpPr>
            <a:spLocks noGrp="1"/>
          </p:cNvSpPr>
          <p:nvPr>
            <p:ph type="body" sz="quarter" idx="13"/>
          </p:nvPr>
        </p:nvSpPr>
        <p:spPr>
          <a:xfrm>
            <a:off x="838200" y="1706562"/>
            <a:ext cx="10563223" cy="2395004"/>
          </a:xfrm>
        </p:spPr>
        <p:txBody>
          <a:bodyPr/>
          <a:lstStyle>
            <a:lvl1pPr marL="342900" indent="-342900">
              <a:lnSpc>
                <a:spcPct val="100000"/>
              </a:lnSpc>
              <a:spcBef>
                <a:spcPts val="0"/>
              </a:spcBef>
              <a:spcAft>
                <a:spcPts val="1800"/>
              </a:spcAft>
              <a:buFont typeface="Arial" panose="020B0604020202020204" pitchFamily="34" charset="0"/>
              <a:buChar char="•"/>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endParaRPr lang="en-AU" dirty="0"/>
          </a:p>
        </p:txBody>
      </p:sp>
    </p:spTree>
    <p:extLst>
      <p:ext uri="{BB962C8B-B14F-4D97-AF65-F5344CB8AC3E}">
        <p14:creationId xmlns:p14="http://schemas.microsoft.com/office/powerpoint/2010/main" val="13988669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652755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a:p>
        </p:txBody>
      </p:sp>
    </p:spTree>
    <p:extLst>
      <p:ext uri="{BB962C8B-B14F-4D97-AF65-F5344CB8AC3E}">
        <p14:creationId xmlns:p14="http://schemas.microsoft.com/office/powerpoint/2010/main" val="5567798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xt and Picture">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40061758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10515599" cy="975678"/>
          </a:xfrm>
        </p:spPr>
        <p:txBody>
          <a:bodyPr>
            <a:noAutofit/>
          </a:bodyPr>
          <a:lstStyle>
            <a:lvl1pPr marL="0" indent="0">
              <a:lnSpc>
                <a:spcPct val="100000"/>
              </a:lnSpc>
              <a:spcBef>
                <a:spcPts val="0"/>
              </a:spcBef>
              <a:spcAft>
                <a:spcPts val="1800"/>
              </a:spcAft>
              <a:buFontTx/>
              <a:buNone/>
              <a:defRPr/>
            </a:lvl1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7985918" y="2786507"/>
            <a:ext cx="3367882" cy="2280780"/>
          </a:xfrm>
        </p:spPr>
        <p:txBody>
          <a:bodyPr>
            <a:noAutofit/>
          </a:bodyPr>
          <a:lstStyle>
            <a:lvl1pPr marL="0" indent="0">
              <a:buFontTx/>
              <a:buNone/>
              <a:defRPr/>
            </a:lvl1pPr>
          </a:lstStyle>
          <a:p>
            <a:endParaRPr lang="en-AU"/>
          </a:p>
        </p:txBody>
      </p:sp>
      <p:sp>
        <p:nvSpPr>
          <p:cNvPr id="6" name="Picture Placeholder 8">
            <a:extLst>
              <a:ext uri="{FF2B5EF4-FFF2-40B4-BE49-F238E27FC236}">
                <a16:creationId xmlns:a16="http://schemas.microsoft.com/office/drawing/2014/main" id="{0678C245-4940-4D15-BE56-C3049DD6C2C6}"/>
              </a:ext>
            </a:extLst>
          </p:cNvPr>
          <p:cNvSpPr>
            <a:spLocks noGrp="1"/>
          </p:cNvSpPr>
          <p:nvPr>
            <p:ph type="pic" sz="quarter" idx="15"/>
          </p:nvPr>
        </p:nvSpPr>
        <p:spPr>
          <a:xfrm>
            <a:off x="4431065" y="2786507"/>
            <a:ext cx="3329848" cy="2280780"/>
          </a:xfrm>
        </p:spPr>
        <p:txBody>
          <a:bodyPr>
            <a:noAutofit/>
          </a:bodyPr>
          <a:lstStyle>
            <a:lvl1pPr marL="0" indent="0">
              <a:buFontTx/>
              <a:buNone/>
              <a:defRPr/>
            </a:lvl1pPr>
          </a:lstStyle>
          <a:p>
            <a:endParaRPr lang="en-AU"/>
          </a:p>
        </p:txBody>
      </p:sp>
      <p:sp>
        <p:nvSpPr>
          <p:cNvPr id="8" name="Picture Placeholder 8">
            <a:extLst>
              <a:ext uri="{FF2B5EF4-FFF2-40B4-BE49-F238E27FC236}">
                <a16:creationId xmlns:a16="http://schemas.microsoft.com/office/drawing/2014/main" id="{AB9B4992-5E2F-4C2B-A74E-F628C15C90D8}"/>
              </a:ext>
            </a:extLst>
          </p:cNvPr>
          <p:cNvSpPr>
            <a:spLocks noGrp="1"/>
          </p:cNvSpPr>
          <p:nvPr>
            <p:ph type="pic" sz="quarter" idx="16"/>
          </p:nvPr>
        </p:nvSpPr>
        <p:spPr>
          <a:xfrm>
            <a:off x="838198" y="2786507"/>
            <a:ext cx="3367863" cy="2280780"/>
          </a:xfrm>
        </p:spPr>
        <p:txBody>
          <a:bodyPr>
            <a:noAutofit/>
          </a:bodyPr>
          <a:lstStyle>
            <a:lvl1pPr marL="0" indent="0">
              <a:buFontTx/>
              <a:buNone/>
              <a:defRPr/>
            </a:lvl1pPr>
          </a:lstStyle>
          <a:p>
            <a:endParaRPr lang="en-AU"/>
          </a:p>
        </p:txBody>
      </p:sp>
    </p:spTree>
    <p:extLst>
      <p:ext uri="{BB962C8B-B14F-4D97-AF65-F5344CB8AC3E}">
        <p14:creationId xmlns:p14="http://schemas.microsoft.com/office/powerpoint/2010/main" val="23376643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3239A070-CB19-4E66-9068-D0E761B7B469}"/>
              </a:ext>
            </a:extLst>
          </p:cNvPr>
          <p:cNvGraphicFramePr>
            <a:graphicFrameLocks noChangeAspect="1"/>
          </p:cNvGraphicFramePr>
          <p:nvPr userDrawn="1">
            <p:custDataLst>
              <p:tags r:id="rId1"/>
            </p:custDataLst>
            <p:extLst>
              <p:ext uri="{D42A27DB-BD31-4B8C-83A1-F6EECF244321}">
                <p14:modId xmlns:p14="http://schemas.microsoft.com/office/powerpoint/2010/main" val="41199680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3239A070-CB19-4E66-9068-D0E761B7B4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6221CCA-CA44-46FC-AA28-791BF7EA9C7F}"/>
              </a:ext>
            </a:extLst>
          </p:cNvPr>
          <p:cNvSpPr>
            <a:spLocks noGrp="1"/>
          </p:cNvSpPr>
          <p:nvPr>
            <p:ph type="title"/>
          </p:nvPr>
        </p:nvSpPr>
        <p:spPr/>
        <p:txBody>
          <a:bodyPr vert="horz">
            <a:spAutoFit/>
          </a:bodyPr>
          <a:lstStyle/>
          <a:p>
            <a:r>
              <a:rPr lang="en-US" dirty="0"/>
              <a:t>Click to edit Master title style</a:t>
            </a:r>
            <a:endParaRPr lang="en-AU" dirty="0"/>
          </a:p>
        </p:txBody>
      </p:sp>
      <p:sp>
        <p:nvSpPr>
          <p:cNvPr id="7" name="Media Placeholder 6">
            <a:extLst>
              <a:ext uri="{FF2B5EF4-FFF2-40B4-BE49-F238E27FC236}">
                <a16:creationId xmlns:a16="http://schemas.microsoft.com/office/drawing/2014/main" id="{A51DC19D-A7FD-420E-ABE5-BD3FE1CA7DAC}"/>
              </a:ext>
            </a:extLst>
          </p:cNvPr>
          <p:cNvSpPr>
            <a:spLocks noGrp="1"/>
          </p:cNvSpPr>
          <p:nvPr>
            <p:ph type="media" sz="quarter" idx="13"/>
          </p:nvPr>
        </p:nvSpPr>
        <p:spPr>
          <a:xfrm>
            <a:off x="838200" y="1706562"/>
            <a:ext cx="10515600" cy="3810001"/>
          </a:xfrm>
        </p:spPr>
        <p:txBody>
          <a:bodyPr/>
          <a:lstStyle>
            <a:lvl1pPr marL="0" indent="0">
              <a:buFontTx/>
              <a:buNone/>
              <a:defRPr/>
            </a:lvl1pPr>
          </a:lstStyle>
          <a:p>
            <a:endParaRPr lang="en-AU"/>
          </a:p>
        </p:txBody>
      </p:sp>
    </p:spTree>
    <p:extLst>
      <p:ext uri="{BB962C8B-B14F-4D97-AF65-F5344CB8AC3E}">
        <p14:creationId xmlns:p14="http://schemas.microsoft.com/office/powerpoint/2010/main" val="3218663338"/>
      </p:ext>
    </p:extLst>
  </p:cSld>
  <p:clrMapOvr>
    <a:masterClrMapping/>
  </p:clrMapOvr>
  <p:extLst>
    <p:ext uri="{DCECCB84-F9BA-43D5-87BE-67443E8EF086}">
      <p15:sldGuideLst xmlns:p15="http://schemas.microsoft.com/office/powerpoint/2012/main">
        <p15:guide id="1" orient="horz" pos="3680">
          <p15:clr>
            <a:srgbClr val="FBAE40"/>
          </p15:clr>
        </p15:guide>
        <p15:guide id="2" pos="98">
          <p15:clr>
            <a:srgbClr val="FBAE40"/>
          </p15:clr>
        </p15:guide>
        <p15:guide id="3" pos="7559">
          <p15:clr>
            <a:srgbClr val="FBAE40"/>
          </p15:clr>
        </p15:guide>
        <p15:guide id="4" orient="horz" pos="36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ext and Graph">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3668759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8" name="Chart Placeholder 3">
            <a:extLst>
              <a:ext uri="{FF2B5EF4-FFF2-40B4-BE49-F238E27FC236}">
                <a16:creationId xmlns:a16="http://schemas.microsoft.com/office/drawing/2014/main" id="{12CE2C63-5F17-43BE-81B3-9987059400E1}"/>
              </a:ext>
            </a:extLst>
          </p:cNvPr>
          <p:cNvSpPr>
            <a:spLocks noGrp="1"/>
          </p:cNvSpPr>
          <p:nvPr>
            <p:ph type="chart" sz="quarter" idx="15"/>
          </p:nvPr>
        </p:nvSpPr>
        <p:spPr>
          <a:xfrm>
            <a:off x="6394450" y="1631950"/>
            <a:ext cx="4959350" cy="3435350"/>
          </a:xfrm>
        </p:spPr>
        <p:txBody>
          <a:bodyPr/>
          <a:lstStyle>
            <a:lvl1pPr marL="0" indent="0">
              <a:buFontTx/>
              <a:buNone/>
              <a:defRPr/>
            </a:lvl1pPr>
          </a:lstStyle>
          <a:p>
            <a:endParaRPr lang="en-AU"/>
          </a:p>
        </p:txBody>
      </p:sp>
    </p:spTree>
    <p:extLst>
      <p:ext uri="{BB962C8B-B14F-4D97-AF65-F5344CB8AC3E}">
        <p14:creationId xmlns:p14="http://schemas.microsoft.com/office/powerpoint/2010/main" val="39349257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ext and Video">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22087213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002E2E6-210D-415C-AD20-F339C41FDD82}"/>
              </a:ext>
            </a:extLst>
          </p:cNvPr>
          <p:cNvSpPr>
            <a:spLocks noGrp="1"/>
          </p:cNvSpPr>
          <p:nvPr>
            <p:ph type="title"/>
          </p:nvPr>
        </p:nvSpPr>
        <p:spPr>
          <a:xfrm>
            <a:off x="838200" y="742841"/>
            <a:ext cx="10515600" cy="618631"/>
          </a:xfrm>
        </p:spPr>
        <p:txBody>
          <a:bodyPr vert="horz">
            <a:spAutoFit/>
          </a:bodyPr>
          <a:lstStyle/>
          <a:p>
            <a:r>
              <a:rPr lang="en-US" dirty="0"/>
              <a:t>Click to edit Master title style</a:t>
            </a:r>
            <a:endParaRPr lang="en-AU" dirty="0"/>
          </a:p>
        </p:txBody>
      </p:sp>
      <p:sp>
        <p:nvSpPr>
          <p:cNvPr id="7" name="Text Placeholder 6">
            <a:extLst>
              <a:ext uri="{FF2B5EF4-FFF2-40B4-BE49-F238E27FC236}">
                <a16:creationId xmlns:a16="http://schemas.microsoft.com/office/drawing/2014/main" id="{7F6CA6E3-49D0-496B-B0BD-A825FC6B9EAD}"/>
              </a:ext>
            </a:extLst>
          </p:cNvPr>
          <p:cNvSpPr>
            <a:spLocks noGrp="1"/>
          </p:cNvSpPr>
          <p:nvPr>
            <p:ph type="body" sz="quarter" idx="13"/>
          </p:nvPr>
        </p:nvSpPr>
        <p:spPr>
          <a:xfrm>
            <a:off x="838200" y="1706562"/>
            <a:ext cx="4754465" cy="3360725"/>
          </a:xfrm>
        </p:spPr>
        <p:txBody>
          <a:bodyPr>
            <a:noAutofit/>
          </a:bodyPr>
          <a:lstStyle>
            <a:lvl1pPr marL="0" indent="0">
              <a:lnSpc>
                <a:spcPct val="100000"/>
              </a:lnSpc>
              <a:spcBef>
                <a:spcPts val="0"/>
              </a:spcBef>
              <a:spcAft>
                <a:spcPts val="1800"/>
              </a:spcAft>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85FA21C0-4605-462C-AD9E-5F4D5B71F5B9}"/>
              </a:ext>
            </a:extLst>
          </p:cNvPr>
          <p:cNvSpPr>
            <a:spLocks noGrp="1"/>
          </p:cNvSpPr>
          <p:nvPr>
            <p:ph type="pic" sz="quarter" idx="14"/>
          </p:nvPr>
        </p:nvSpPr>
        <p:spPr>
          <a:xfrm>
            <a:off x="6394094" y="1631645"/>
            <a:ext cx="4959705" cy="3435642"/>
          </a:xfrm>
        </p:spPr>
        <p:txBody>
          <a:bodyPr>
            <a:noAutofit/>
          </a:bodyPr>
          <a:lstStyle>
            <a:lvl1pPr marL="0" indent="0">
              <a:buFontTx/>
              <a:buNone/>
              <a:defRPr/>
            </a:lvl1pPr>
          </a:lstStyle>
          <a:p>
            <a:endParaRPr lang="en-AU"/>
          </a:p>
        </p:txBody>
      </p:sp>
    </p:spTree>
    <p:extLst>
      <p:ext uri="{BB962C8B-B14F-4D97-AF65-F5344CB8AC3E}">
        <p14:creationId xmlns:p14="http://schemas.microsoft.com/office/powerpoint/2010/main" val="7590099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50632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Picture Placeholder 5">
            <a:extLst>
              <a:ext uri="{FF2B5EF4-FFF2-40B4-BE49-F238E27FC236}">
                <a16:creationId xmlns:a16="http://schemas.microsoft.com/office/drawing/2014/main" id="{47344EBB-E870-4D15-8233-41B77BADC8E0}"/>
              </a:ext>
            </a:extLst>
          </p:cNvPr>
          <p:cNvSpPr>
            <a:spLocks noGrp="1"/>
          </p:cNvSpPr>
          <p:nvPr>
            <p:ph type="pic" sz="quarter" idx="11"/>
          </p:nvPr>
        </p:nvSpPr>
        <p:spPr>
          <a:xfrm>
            <a:off x="2001838" y="1090613"/>
            <a:ext cx="8188325" cy="4676775"/>
          </a:xfrm>
        </p:spPr>
        <p:txBody>
          <a:bodyPr/>
          <a:lstStyle>
            <a:lvl1pPr marL="0" indent="0">
              <a:buFontTx/>
              <a:buNone/>
              <a:defRPr/>
            </a:lvl1pPr>
          </a:lstStyle>
          <a:p>
            <a:endParaRPr lang="en-AU"/>
          </a:p>
        </p:txBody>
      </p:sp>
    </p:spTree>
    <p:extLst>
      <p:ext uri="{BB962C8B-B14F-4D97-AF65-F5344CB8AC3E}">
        <p14:creationId xmlns:p14="http://schemas.microsoft.com/office/powerpoint/2010/main" val="16420220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011952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4CBCABB3-6D81-4516-9A29-860AE4695FEC}"/>
              </a:ext>
            </a:extLst>
          </p:cNvPr>
          <p:cNvSpPr>
            <a:spLocks noGrp="1"/>
          </p:cNvSpPr>
          <p:nvPr>
            <p:ph type="title"/>
          </p:nvPr>
        </p:nvSpPr>
        <p:spPr>
          <a:xfrm>
            <a:off x="838200" y="2510287"/>
            <a:ext cx="10515600" cy="1837426"/>
          </a:xfrm>
        </p:spPr>
        <p:txBody>
          <a:bodyPr vert="horz">
            <a:spAutoFit/>
          </a:bodyPr>
          <a:lstStyle>
            <a:lvl1pPr algn="ctr">
              <a:defRPr sz="6300">
                <a:solidFill>
                  <a:schemeClr val="bg1"/>
                </a:solidFill>
              </a:defRPr>
            </a:lvl1pPr>
          </a:lstStyle>
          <a:p>
            <a:r>
              <a:rPr lang="en-US" dirty="0"/>
              <a:t>Click to edit Master title style</a:t>
            </a:r>
            <a:endParaRPr lang="en-AU" dirty="0"/>
          </a:p>
        </p:txBody>
      </p:sp>
    </p:spTree>
    <p:extLst>
      <p:ext uri="{BB962C8B-B14F-4D97-AF65-F5344CB8AC3E}">
        <p14:creationId xmlns:p14="http://schemas.microsoft.com/office/powerpoint/2010/main" val="28945558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Text and Video">
    <p:bg>
      <p:bgPr>
        <a:solidFill>
          <a:srgbClr val="547798"/>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9BAD1BA-3875-475A-8855-4F980DC5F724}"/>
              </a:ext>
            </a:extLst>
          </p:cNvPr>
          <p:cNvGraphicFramePr>
            <a:graphicFrameLocks noChangeAspect="1"/>
          </p:cNvGraphicFramePr>
          <p:nvPr userDrawn="1">
            <p:custDataLst>
              <p:tags r:id="rId1"/>
            </p:custDataLst>
            <p:extLst>
              <p:ext uri="{D42A27DB-BD31-4B8C-83A1-F6EECF244321}">
                <p14:modId xmlns:p14="http://schemas.microsoft.com/office/powerpoint/2010/main" val="112609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1" name="Object 10" hidden="1">
                        <a:extLst>
                          <a:ext uri="{FF2B5EF4-FFF2-40B4-BE49-F238E27FC236}">
                            <a16:creationId xmlns:a16="http://schemas.microsoft.com/office/drawing/2014/main" id="{D9BAD1BA-3875-475A-8855-4F980DC5F7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AutoShape 3">
            <a:extLst>
              <a:ext uri="{FF2B5EF4-FFF2-40B4-BE49-F238E27FC236}">
                <a16:creationId xmlns:a16="http://schemas.microsoft.com/office/drawing/2014/main" id="{A2FD944F-4A2B-41AB-A6F4-065F3F04D640}"/>
              </a:ext>
            </a:extLst>
          </p:cNvPr>
          <p:cNvSpPr>
            <a:spLocks noChangeAspect="1" noChangeArrowheads="1" noTextEdit="1"/>
          </p:cNvSpPr>
          <p:nvPr userDrawn="1"/>
        </p:nvSpPr>
        <p:spPr bwMode="auto">
          <a:xfrm>
            <a:off x="3482975" y="833438"/>
            <a:ext cx="5283200"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 name="Freeform 5">
            <a:extLst>
              <a:ext uri="{FF2B5EF4-FFF2-40B4-BE49-F238E27FC236}">
                <a16:creationId xmlns:a16="http://schemas.microsoft.com/office/drawing/2014/main" id="{D15632C3-EDB0-4B1F-8570-B5BABF670178}"/>
              </a:ext>
            </a:extLst>
          </p:cNvPr>
          <p:cNvSpPr>
            <a:spLocks/>
          </p:cNvSpPr>
          <p:nvPr userDrawn="1"/>
        </p:nvSpPr>
        <p:spPr bwMode="auto">
          <a:xfrm>
            <a:off x="3482975" y="825501"/>
            <a:ext cx="5291138" cy="5291138"/>
          </a:xfrm>
          <a:custGeom>
            <a:avLst/>
            <a:gdLst>
              <a:gd name="T0" fmla="*/ 5546 w 5546"/>
              <a:gd name="T1" fmla="*/ 2772 h 5545"/>
              <a:gd name="T2" fmla="*/ 5546 w 5546"/>
              <a:gd name="T3" fmla="*/ 2772 h 5545"/>
              <a:gd name="T4" fmla="*/ 2773 w 5546"/>
              <a:gd name="T5" fmla="*/ 5545 h 5545"/>
              <a:gd name="T6" fmla="*/ 0 w 5546"/>
              <a:gd name="T7" fmla="*/ 2772 h 5545"/>
              <a:gd name="T8" fmla="*/ 2773 w 5546"/>
              <a:gd name="T9" fmla="*/ 0 h 5545"/>
              <a:gd name="T10" fmla="*/ 5546 w 5546"/>
              <a:gd name="T11" fmla="*/ 2772 h 5545"/>
            </a:gdLst>
            <a:ahLst/>
            <a:cxnLst>
              <a:cxn ang="0">
                <a:pos x="T0" y="T1"/>
              </a:cxn>
              <a:cxn ang="0">
                <a:pos x="T2" y="T3"/>
              </a:cxn>
              <a:cxn ang="0">
                <a:pos x="T4" y="T5"/>
              </a:cxn>
              <a:cxn ang="0">
                <a:pos x="T6" y="T7"/>
              </a:cxn>
              <a:cxn ang="0">
                <a:pos x="T8" y="T9"/>
              </a:cxn>
              <a:cxn ang="0">
                <a:pos x="T10" y="T11"/>
              </a:cxn>
            </a:cxnLst>
            <a:rect l="0" t="0" r="r" b="b"/>
            <a:pathLst>
              <a:path w="5546" h="5545">
                <a:moveTo>
                  <a:pt x="5546" y="2772"/>
                </a:moveTo>
                <a:lnTo>
                  <a:pt x="5546" y="2772"/>
                </a:lnTo>
                <a:cubicBezTo>
                  <a:pt x="5546" y="4304"/>
                  <a:pt x="4305" y="5545"/>
                  <a:pt x="2773" y="5545"/>
                </a:cubicBezTo>
                <a:cubicBezTo>
                  <a:pt x="1241" y="5545"/>
                  <a:pt x="0" y="4304"/>
                  <a:pt x="0" y="2772"/>
                </a:cubicBezTo>
                <a:cubicBezTo>
                  <a:pt x="0" y="1240"/>
                  <a:pt x="1241" y="0"/>
                  <a:pt x="2773" y="0"/>
                </a:cubicBezTo>
                <a:cubicBezTo>
                  <a:pt x="4305" y="0"/>
                  <a:pt x="5546" y="1240"/>
                  <a:pt x="5546" y="2772"/>
                </a:cubicBezTo>
                <a:close/>
              </a:path>
            </a:pathLst>
          </a:custGeom>
          <a:solidFill>
            <a:srgbClr val="CEE8D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AU"/>
          </a:p>
        </p:txBody>
      </p:sp>
      <p:pic>
        <p:nvPicPr>
          <p:cNvPr id="111" name="Graphic 110">
            <a:extLst>
              <a:ext uri="{FF2B5EF4-FFF2-40B4-BE49-F238E27FC236}">
                <a16:creationId xmlns:a16="http://schemas.microsoft.com/office/drawing/2014/main" id="{1D936192-0630-4749-84A9-E5DF369C2F0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66333" t="23952" r="11667" b="29372"/>
          <a:stretch/>
        </p:blipFill>
        <p:spPr>
          <a:xfrm>
            <a:off x="3529779" y="1766216"/>
            <a:ext cx="5506066" cy="3232728"/>
          </a:xfrm>
          <a:prstGeom prst="rect">
            <a:avLst/>
          </a:prstGeom>
        </p:spPr>
      </p:pic>
    </p:spTree>
    <p:extLst>
      <p:ext uri="{BB962C8B-B14F-4D97-AF65-F5344CB8AC3E}">
        <p14:creationId xmlns:p14="http://schemas.microsoft.com/office/powerpoint/2010/main" val="623968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0D456E4-0FDB-495B-AB4B-9D822784FEA4}"/>
              </a:ext>
            </a:extLst>
          </p:cNvPr>
          <p:cNvGraphicFramePr>
            <a:graphicFrameLocks noChangeAspect="1"/>
          </p:cNvGraphicFramePr>
          <p:nvPr userDrawn="1">
            <p:custDataLst>
              <p:tags r:id="rId1"/>
            </p:custDataLst>
            <p:extLst>
              <p:ext uri="{D42A27DB-BD31-4B8C-83A1-F6EECF244321}">
                <p14:modId xmlns:p14="http://schemas.microsoft.com/office/powerpoint/2010/main" val="30561632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9" name="Object 8" hidden="1">
                        <a:extLst>
                          <a:ext uri="{FF2B5EF4-FFF2-40B4-BE49-F238E27FC236}">
                            <a16:creationId xmlns:a16="http://schemas.microsoft.com/office/drawing/2014/main" id="{80D456E4-0FDB-495B-AB4B-9D822784FE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F0D85D-6F61-4BA5-BA39-4716E685BD2F}"/>
              </a:ext>
            </a:extLst>
          </p:cNvPr>
          <p:cNvSpPr>
            <a:spLocks noGrp="1"/>
          </p:cNvSpPr>
          <p:nvPr>
            <p:ph type="title"/>
          </p:nvPr>
        </p:nvSpPr>
        <p:spPr>
          <a:xfrm>
            <a:off x="838200" y="756691"/>
            <a:ext cx="10563224" cy="590931"/>
          </a:xfrm>
        </p:spPr>
        <p:txBody>
          <a:bodyPr vert="horz" wrap="square">
            <a:spAutoFit/>
          </a:bodyPr>
          <a:lstStyle/>
          <a:p>
            <a:r>
              <a:rPr lang="en-US" dirty="0"/>
              <a:t>Click to edit Master title style</a:t>
            </a:r>
            <a:endParaRPr lang="en-AU" dirty="0"/>
          </a:p>
        </p:txBody>
      </p:sp>
      <p:sp>
        <p:nvSpPr>
          <p:cNvPr id="14" name="Text Placeholder 13">
            <a:extLst>
              <a:ext uri="{FF2B5EF4-FFF2-40B4-BE49-F238E27FC236}">
                <a16:creationId xmlns:a16="http://schemas.microsoft.com/office/drawing/2014/main" id="{868C86E3-2CB7-42CF-B68F-33B8B091D6DC}"/>
              </a:ext>
            </a:extLst>
          </p:cNvPr>
          <p:cNvSpPr>
            <a:spLocks noGrp="1"/>
          </p:cNvSpPr>
          <p:nvPr>
            <p:ph type="body" sz="quarter" idx="13"/>
          </p:nvPr>
        </p:nvSpPr>
        <p:spPr>
          <a:xfrm>
            <a:off x="838200" y="1706562"/>
            <a:ext cx="10563223" cy="2395004"/>
          </a:xfrm>
        </p:spPr>
        <p:txBody>
          <a:bodyPr/>
          <a:lstStyle>
            <a:lvl1pPr marL="342900" indent="-342900">
              <a:lnSpc>
                <a:spcPct val="100000"/>
              </a:lnSpc>
              <a:spcBef>
                <a:spcPts val="0"/>
              </a:spcBef>
              <a:spcAft>
                <a:spcPts val="1800"/>
              </a:spcAft>
              <a:buFont typeface="Arial" panose="020B0604020202020204" pitchFamily="34" charset="0"/>
              <a:buChar char="•"/>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endParaRPr lang="en-AU" dirty="0"/>
          </a:p>
        </p:txBody>
      </p:sp>
    </p:spTree>
    <p:extLst>
      <p:ext uri="{BB962C8B-B14F-4D97-AF65-F5344CB8AC3E}">
        <p14:creationId xmlns:p14="http://schemas.microsoft.com/office/powerpoint/2010/main" val="352614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3.emf"/><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oleObject" Target="../embeddings/oleObject1.bin"/><Relationship Id="rId5" Type="http://schemas.openxmlformats.org/officeDocument/2006/relationships/slideLayout" Target="../slideLayouts/slideLayout26.xml"/><Relationship Id="rId10" Type="http://schemas.openxmlformats.org/officeDocument/2006/relationships/tags" Target="../tags/tag22.xml"/><Relationship Id="rId4" Type="http://schemas.openxmlformats.org/officeDocument/2006/relationships/slideLayout" Target="../slideLayouts/slideLayout2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ags" Target="../tags/tag30.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17" Type="http://schemas.openxmlformats.org/officeDocument/2006/relationships/image" Target="../media/image4.svg"/><Relationship Id="rId2" Type="http://schemas.openxmlformats.org/officeDocument/2006/relationships/slideLayout" Target="../slideLayouts/slideLayout31.xml"/><Relationship Id="rId16" Type="http://schemas.openxmlformats.org/officeDocument/2006/relationships/image" Target="../media/image3.emf"/><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emf"/><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oleObject" Target="../embeddings/oleObject1.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oleObject" Target="../embeddings/oleObject1.bin"/><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ags" Target="../tags/tag41.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4.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image" Target="../media/image4.svg"/><Relationship Id="rId2" Type="http://schemas.openxmlformats.org/officeDocument/2006/relationships/theme" Target="../theme/theme5.xml"/><Relationship Id="rId1" Type="http://schemas.openxmlformats.org/officeDocument/2006/relationships/slideLayout" Target="../slideLayouts/slideLayout51.xml"/><Relationship Id="rId6" Type="http://schemas.openxmlformats.org/officeDocument/2006/relationships/image" Target="../media/image3.emf"/><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C6F1F9D-7ADD-4FC1-914C-2F202D20B90D}"/>
              </a:ext>
            </a:extLst>
          </p:cNvPr>
          <p:cNvGraphicFramePr>
            <a:graphicFrameLocks noChangeAspect="1"/>
          </p:cNvGraphicFramePr>
          <p:nvPr userDrawn="1">
            <p:custDataLst>
              <p:tags r:id="rId23"/>
            </p:custDataLst>
            <p:extLst>
              <p:ext uri="{D42A27DB-BD31-4B8C-83A1-F6EECF244321}">
                <p14:modId xmlns:p14="http://schemas.microsoft.com/office/powerpoint/2010/main" val="4210985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473" imgH="473" progId="TCLayout.ActiveDocument.1">
                  <p:embed/>
                </p:oleObj>
              </mc:Choice>
              <mc:Fallback>
                <p:oleObj name="think-cell Slide" r:id="rId24" imgW="473" imgH="473" progId="TCLayout.ActiveDocument.1">
                  <p:embed/>
                  <p:pic>
                    <p:nvPicPr>
                      <p:cNvPr id="8" name="Object 7" hidden="1">
                        <a:extLst>
                          <a:ext uri="{FF2B5EF4-FFF2-40B4-BE49-F238E27FC236}">
                            <a16:creationId xmlns:a16="http://schemas.microsoft.com/office/drawing/2014/main" id="{4C6F1F9D-7ADD-4FC1-914C-2F202D20B90D}"/>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182F496-5CCA-4D74-8800-63C8CE8B551A}"/>
              </a:ext>
            </a:extLst>
          </p:cNvPr>
          <p:cNvSpPr>
            <a:spLocks noGrp="1"/>
          </p:cNvSpPr>
          <p:nvPr>
            <p:ph type="title"/>
          </p:nvPr>
        </p:nvSpPr>
        <p:spPr>
          <a:xfrm>
            <a:off x="838200" y="742841"/>
            <a:ext cx="10515600" cy="618631"/>
          </a:xfrm>
          <a:prstGeom prst="rect">
            <a:avLst/>
          </a:prstGeom>
        </p:spPr>
        <p:txBody>
          <a:bodyPr vert="horz" lIns="91440" tIns="45720" rIns="91440" bIns="45720" rtlCol="0" anchor="ctr">
            <a:sp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FEFB8FF-0DF7-43F8-9C63-D1D774917693}"/>
              </a:ext>
            </a:extLst>
          </p:cNvPr>
          <p:cNvSpPr>
            <a:spLocks noGrp="1"/>
          </p:cNvSpPr>
          <p:nvPr>
            <p:ph type="body" idx="1"/>
          </p:nvPr>
        </p:nvSpPr>
        <p:spPr>
          <a:xfrm>
            <a:off x="838200" y="1706562"/>
            <a:ext cx="10515600" cy="32159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92590578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765" r:id="rId8"/>
    <p:sldLayoutId id="2147483768" r:id="rId9"/>
    <p:sldLayoutId id="2147483702"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Lst>
  <p:txStyles>
    <p:title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C6F1F9D-7ADD-4FC1-914C-2F202D20B90D}"/>
              </a:ext>
            </a:extLst>
          </p:cNvPr>
          <p:cNvGraphicFramePr>
            <a:graphicFrameLocks noChangeAspect="1"/>
          </p:cNvGraphicFramePr>
          <p:nvPr userDrawn="1">
            <p:custDataLst>
              <p:tags r:id="rId10"/>
            </p:custDataLst>
            <p:extLst>
              <p:ext uri="{D42A27DB-BD31-4B8C-83A1-F6EECF244321}">
                <p14:modId xmlns:p14="http://schemas.microsoft.com/office/powerpoint/2010/main" val="4210985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73" imgH="473" progId="TCLayout.ActiveDocument.1">
                  <p:embed/>
                </p:oleObj>
              </mc:Choice>
              <mc:Fallback>
                <p:oleObj name="think-cell Slide" r:id="rId11" imgW="473" imgH="473" progId="TCLayout.ActiveDocument.1">
                  <p:embed/>
                  <p:pic>
                    <p:nvPicPr>
                      <p:cNvPr id="8" name="Object 7" hidden="1">
                        <a:extLst>
                          <a:ext uri="{FF2B5EF4-FFF2-40B4-BE49-F238E27FC236}">
                            <a16:creationId xmlns:a16="http://schemas.microsoft.com/office/drawing/2014/main" id="{4C6F1F9D-7ADD-4FC1-914C-2F202D20B90D}"/>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182F496-5CCA-4D74-8800-63C8CE8B551A}"/>
              </a:ext>
            </a:extLst>
          </p:cNvPr>
          <p:cNvSpPr>
            <a:spLocks noGrp="1"/>
          </p:cNvSpPr>
          <p:nvPr>
            <p:ph type="title"/>
          </p:nvPr>
        </p:nvSpPr>
        <p:spPr>
          <a:xfrm>
            <a:off x="838200" y="742841"/>
            <a:ext cx="10515600" cy="618631"/>
          </a:xfrm>
          <a:prstGeom prst="rect">
            <a:avLst/>
          </a:prstGeom>
        </p:spPr>
        <p:txBody>
          <a:bodyPr vert="horz" lIns="91440" tIns="45720" rIns="91440" bIns="45720" rtlCol="0" anchor="ctr">
            <a:sp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FEFB8FF-0DF7-43F8-9C63-D1D774917693}"/>
              </a:ext>
            </a:extLst>
          </p:cNvPr>
          <p:cNvSpPr>
            <a:spLocks noGrp="1"/>
          </p:cNvSpPr>
          <p:nvPr>
            <p:ph type="body" idx="1"/>
          </p:nvPr>
        </p:nvSpPr>
        <p:spPr>
          <a:xfrm>
            <a:off x="838200" y="1706562"/>
            <a:ext cx="10515600" cy="32159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pic>
        <p:nvPicPr>
          <p:cNvPr id="13" name="Picture 12">
            <a:extLst>
              <a:ext uri="{FF2B5EF4-FFF2-40B4-BE49-F238E27FC236}">
                <a16:creationId xmlns:a16="http://schemas.microsoft.com/office/drawing/2014/main" id="{1589D1AB-5633-473B-BEB3-A3845C1F0054}"/>
              </a:ext>
            </a:extLst>
          </p:cNvPr>
          <p:cNvPicPr>
            <a:picLocks noChangeAspect="1"/>
          </p:cNvPicPr>
          <p:nvPr userDrawn="1"/>
        </p:nvPicPr>
        <p:blipFill rotWithShape="1">
          <a:blip r:embed="rId13"/>
          <a:srcRect l="45965"/>
          <a:stretch/>
        </p:blipFill>
        <p:spPr>
          <a:xfrm>
            <a:off x="10144125" y="5948963"/>
            <a:ext cx="1763648" cy="736600"/>
          </a:xfrm>
          <a:prstGeom prst="rect">
            <a:avLst/>
          </a:prstGeom>
        </p:spPr>
      </p:pic>
    </p:spTree>
    <p:extLst>
      <p:ext uri="{BB962C8B-B14F-4D97-AF65-F5344CB8AC3E}">
        <p14:creationId xmlns:p14="http://schemas.microsoft.com/office/powerpoint/2010/main" val="338809870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9" r:id="rId8"/>
  </p:sldLayoutIdLst>
  <p:txStyles>
    <p:title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C6F1F9D-7ADD-4FC1-914C-2F202D20B90D}"/>
              </a:ext>
            </a:extLst>
          </p:cNvPr>
          <p:cNvGraphicFramePr>
            <a:graphicFrameLocks noChangeAspect="1"/>
          </p:cNvGraphicFramePr>
          <p:nvPr userDrawn="1">
            <p:custDataLst>
              <p:tags r:id="rId13"/>
            </p:custDataLst>
            <p:extLst>
              <p:ext uri="{D42A27DB-BD31-4B8C-83A1-F6EECF244321}">
                <p14:modId xmlns:p14="http://schemas.microsoft.com/office/powerpoint/2010/main" val="4210985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73" imgH="473" progId="TCLayout.ActiveDocument.1">
                  <p:embed/>
                </p:oleObj>
              </mc:Choice>
              <mc:Fallback>
                <p:oleObj name="think-cell Slide" r:id="rId14" imgW="473" imgH="473" progId="TCLayout.ActiveDocument.1">
                  <p:embed/>
                  <p:pic>
                    <p:nvPicPr>
                      <p:cNvPr id="8" name="Object 7" hidden="1">
                        <a:extLst>
                          <a:ext uri="{FF2B5EF4-FFF2-40B4-BE49-F238E27FC236}">
                            <a16:creationId xmlns:a16="http://schemas.microsoft.com/office/drawing/2014/main" id="{4C6F1F9D-7ADD-4FC1-914C-2F202D20B90D}"/>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182F496-5CCA-4D74-8800-63C8CE8B551A}"/>
              </a:ext>
            </a:extLst>
          </p:cNvPr>
          <p:cNvSpPr>
            <a:spLocks noGrp="1"/>
          </p:cNvSpPr>
          <p:nvPr>
            <p:ph type="title"/>
          </p:nvPr>
        </p:nvSpPr>
        <p:spPr>
          <a:xfrm>
            <a:off x="838200" y="742841"/>
            <a:ext cx="10515600" cy="618631"/>
          </a:xfrm>
          <a:prstGeom prst="rect">
            <a:avLst/>
          </a:prstGeom>
        </p:spPr>
        <p:txBody>
          <a:bodyPr vert="horz" lIns="91440" tIns="45720" rIns="91440" bIns="45720" rtlCol="0" anchor="ctr">
            <a:sp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FEFB8FF-0DF7-43F8-9C63-D1D774917693}"/>
              </a:ext>
            </a:extLst>
          </p:cNvPr>
          <p:cNvSpPr>
            <a:spLocks noGrp="1"/>
          </p:cNvSpPr>
          <p:nvPr>
            <p:ph type="body" idx="1"/>
          </p:nvPr>
        </p:nvSpPr>
        <p:spPr>
          <a:xfrm>
            <a:off x="838200" y="1706562"/>
            <a:ext cx="10515600" cy="32159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bg object 16">
            <a:extLst>
              <a:ext uri="{FF2B5EF4-FFF2-40B4-BE49-F238E27FC236}">
                <a16:creationId xmlns:a16="http://schemas.microsoft.com/office/drawing/2014/main" id="{F92089E8-0F8C-4616-810D-AFE68B7852CB}"/>
              </a:ext>
            </a:extLst>
          </p:cNvPr>
          <p:cNvSpPr/>
          <p:nvPr userDrawn="1"/>
        </p:nvSpPr>
        <p:spPr>
          <a:xfrm>
            <a:off x="0" y="0"/>
            <a:ext cx="12193270" cy="6579234"/>
          </a:xfrm>
          <a:custGeom>
            <a:avLst/>
            <a:gdLst/>
            <a:ahLst/>
            <a:cxnLst/>
            <a:rect l="l" t="t" r="r" b="b"/>
            <a:pathLst>
              <a:path w="12193270" h="6579234">
                <a:moveTo>
                  <a:pt x="12193194" y="0"/>
                </a:moveTo>
                <a:lnTo>
                  <a:pt x="0" y="0"/>
                </a:lnTo>
                <a:lnTo>
                  <a:pt x="0" y="279400"/>
                </a:lnTo>
                <a:lnTo>
                  <a:pt x="0" y="6578600"/>
                </a:lnTo>
                <a:lnTo>
                  <a:pt x="279412" y="6578600"/>
                </a:lnTo>
                <a:lnTo>
                  <a:pt x="279412" y="279400"/>
                </a:lnTo>
                <a:lnTo>
                  <a:pt x="11913807" y="279400"/>
                </a:lnTo>
                <a:lnTo>
                  <a:pt x="11913807" y="6578613"/>
                </a:lnTo>
                <a:lnTo>
                  <a:pt x="12193194" y="6578613"/>
                </a:lnTo>
                <a:lnTo>
                  <a:pt x="12193194" y="279400"/>
                </a:lnTo>
                <a:lnTo>
                  <a:pt x="12193194" y="0"/>
                </a:lnTo>
                <a:close/>
              </a:path>
            </a:pathLst>
          </a:custGeom>
          <a:solidFill>
            <a:srgbClr val="547798"/>
          </a:solidFill>
        </p:spPr>
        <p:txBody>
          <a:bodyPr wrap="square" lIns="0" tIns="0" rIns="0" bIns="0" rtlCol="0"/>
          <a:lstStyle/>
          <a:p>
            <a:endParaRPr dirty="0"/>
          </a:p>
        </p:txBody>
      </p:sp>
      <p:sp>
        <p:nvSpPr>
          <p:cNvPr id="11" name="bg object 17">
            <a:extLst>
              <a:ext uri="{FF2B5EF4-FFF2-40B4-BE49-F238E27FC236}">
                <a16:creationId xmlns:a16="http://schemas.microsoft.com/office/drawing/2014/main" id="{85C8B7D1-3D20-408E-A880-7878A67DCD9A}"/>
              </a:ext>
            </a:extLst>
          </p:cNvPr>
          <p:cNvSpPr/>
          <p:nvPr userDrawn="1"/>
        </p:nvSpPr>
        <p:spPr>
          <a:xfrm>
            <a:off x="0" y="5767946"/>
            <a:ext cx="12193270" cy="1090295"/>
          </a:xfrm>
          <a:custGeom>
            <a:avLst/>
            <a:gdLst/>
            <a:ahLst/>
            <a:cxnLst/>
            <a:rect l="l" t="t" r="r" b="b"/>
            <a:pathLst>
              <a:path w="12193270" h="1090295">
                <a:moveTo>
                  <a:pt x="12193193" y="0"/>
                </a:moveTo>
                <a:lnTo>
                  <a:pt x="0" y="0"/>
                </a:lnTo>
                <a:lnTo>
                  <a:pt x="0" y="1090053"/>
                </a:lnTo>
                <a:lnTo>
                  <a:pt x="12193193" y="1090053"/>
                </a:lnTo>
                <a:lnTo>
                  <a:pt x="12193193" y="0"/>
                </a:lnTo>
                <a:close/>
              </a:path>
            </a:pathLst>
          </a:custGeom>
          <a:solidFill>
            <a:srgbClr val="547798"/>
          </a:solidFill>
        </p:spPr>
        <p:txBody>
          <a:bodyPr wrap="square" lIns="0" tIns="0" rIns="0" bIns="0" rtlCol="0"/>
          <a:lstStyle/>
          <a:p>
            <a:endParaRPr dirty="0"/>
          </a:p>
        </p:txBody>
      </p:sp>
      <p:grpSp>
        <p:nvGrpSpPr>
          <p:cNvPr id="5" name="Group 4">
            <a:extLst>
              <a:ext uri="{FF2B5EF4-FFF2-40B4-BE49-F238E27FC236}">
                <a16:creationId xmlns:a16="http://schemas.microsoft.com/office/drawing/2014/main" id="{61C91F10-0D41-46CF-BE4B-FBFDB2D2C763}"/>
              </a:ext>
            </a:extLst>
          </p:cNvPr>
          <p:cNvGrpSpPr/>
          <p:nvPr userDrawn="1"/>
        </p:nvGrpSpPr>
        <p:grpSpPr>
          <a:xfrm>
            <a:off x="8638725" y="5941220"/>
            <a:ext cx="3269048" cy="744343"/>
            <a:chOff x="8638725" y="5941220"/>
            <a:chExt cx="3269048" cy="744343"/>
          </a:xfrm>
        </p:grpSpPr>
        <p:pic>
          <p:nvPicPr>
            <p:cNvPr id="13" name="Picture 12">
              <a:extLst>
                <a:ext uri="{FF2B5EF4-FFF2-40B4-BE49-F238E27FC236}">
                  <a16:creationId xmlns:a16="http://schemas.microsoft.com/office/drawing/2014/main" id="{1589D1AB-5633-473B-BEB3-A3845C1F0054}"/>
                </a:ext>
              </a:extLst>
            </p:cNvPr>
            <p:cNvPicPr>
              <a:picLocks noChangeAspect="1"/>
            </p:cNvPicPr>
            <p:nvPr userDrawn="1"/>
          </p:nvPicPr>
          <p:blipFill rotWithShape="1">
            <a:blip r:embed="rId16"/>
            <a:srcRect l="45965"/>
            <a:stretch/>
          </p:blipFill>
          <p:spPr>
            <a:xfrm>
              <a:off x="10144125" y="5948963"/>
              <a:ext cx="1763648" cy="736600"/>
            </a:xfrm>
            <a:prstGeom prst="rect">
              <a:avLst/>
            </a:prstGeom>
          </p:spPr>
        </p:pic>
        <p:pic>
          <p:nvPicPr>
            <p:cNvPr id="14" name="Graphic 13">
              <a:extLst>
                <a:ext uri="{FF2B5EF4-FFF2-40B4-BE49-F238E27FC236}">
                  <a16:creationId xmlns:a16="http://schemas.microsoft.com/office/drawing/2014/main" id="{B849DAD9-1A16-4270-9C19-830A777612A3}"/>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8638725" y="5941220"/>
              <a:ext cx="1141962" cy="744200"/>
            </a:xfrm>
            <a:prstGeom prst="rect">
              <a:avLst/>
            </a:prstGeom>
          </p:spPr>
        </p:pic>
      </p:grpSp>
    </p:spTree>
    <p:extLst>
      <p:ext uri="{BB962C8B-B14F-4D97-AF65-F5344CB8AC3E}">
        <p14:creationId xmlns:p14="http://schemas.microsoft.com/office/powerpoint/2010/main" val="51601693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C6F1F9D-7ADD-4FC1-914C-2F202D20B90D}"/>
              </a:ext>
            </a:extLst>
          </p:cNvPr>
          <p:cNvGraphicFramePr>
            <a:graphicFrameLocks noChangeAspect="1"/>
          </p:cNvGraphicFramePr>
          <p:nvPr userDrawn="1">
            <p:custDataLst>
              <p:tags r:id="rId12"/>
            </p:custDataLst>
            <p:extLst>
              <p:ext uri="{D42A27DB-BD31-4B8C-83A1-F6EECF244321}">
                <p14:modId xmlns:p14="http://schemas.microsoft.com/office/powerpoint/2010/main" val="4210985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73" imgH="473" progId="TCLayout.ActiveDocument.1">
                  <p:embed/>
                </p:oleObj>
              </mc:Choice>
              <mc:Fallback>
                <p:oleObj name="think-cell Slide" r:id="rId13" imgW="473" imgH="473" progId="TCLayout.ActiveDocument.1">
                  <p:embed/>
                  <p:pic>
                    <p:nvPicPr>
                      <p:cNvPr id="8" name="Object 7" hidden="1">
                        <a:extLst>
                          <a:ext uri="{FF2B5EF4-FFF2-40B4-BE49-F238E27FC236}">
                            <a16:creationId xmlns:a16="http://schemas.microsoft.com/office/drawing/2014/main" id="{4C6F1F9D-7ADD-4FC1-914C-2F202D20B90D}"/>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182F496-5CCA-4D74-8800-63C8CE8B551A}"/>
              </a:ext>
            </a:extLst>
          </p:cNvPr>
          <p:cNvSpPr>
            <a:spLocks noGrp="1"/>
          </p:cNvSpPr>
          <p:nvPr>
            <p:ph type="title"/>
          </p:nvPr>
        </p:nvSpPr>
        <p:spPr>
          <a:xfrm>
            <a:off x="838200" y="742841"/>
            <a:ext cx="10515600" cy="618631"/>
          </a:xfrm>
          <a:prstGeom prst="rect">
            <a:avLst/>
          </a:prstGeom>
        </p:spPr>
        <p:txBody>
          <a:bodyPr vert="horz" lIns="91440" tIns="45720" rIns="91440" bIns="45720" rtlCol="0" anchor="ctr">
            <a:sp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FEFB8FF-0DF7-43F8-9C63-D1D774917693}"/>
              </a:ext>
            </a:extLst>
          </p:cNvPr>
          <p:cNvSpPr>
            <a:spLocks noGrp="1"/>
          </p:cNvSpPr>
          <p:nvPr>
            <p:ph type="body" idx="1"/>
          </p:nvPr>
        </p:nvSpPr>
        <p:spPr>
          <a:xfrm>
            <a:off x="838200" y="1706562"/>
            <a:ext cx="10515600" cy="32159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bg object 16">
            <a:extLst>
              <a:ext uri="{FF2B5EF4-FFF2-40B4-BE49-F238E27FC236}">
                <a16:creationId xmlns:a16="http://schemas.microsoft.com/office/drawing/2014/main" id="{F92089E8-0F8C-4616-810D-AFE68B7852CB}"/>
              </a:ext>
            </a:extLst>
          </p:cNvPr>
          <p:cNvSpPr/>
          <p:nvPr userDrawn="1"/>
        </p:nvSpPr>
        <p:spPr>
          <a:xfrm>
            <a:off x="0" y="0"/>
            <a:ext cx="12193270" cy="6579234"/>
          </a:xfrm>
          <a:custGeom>
            <a:avLst/>
            <a:gdLst/>
            <a:ahLst/>
            <a:cxnLst/>
            <a:rect l="l" t="t" r="r" b="b"/>
            <a:pathLst>
              <a:path w="12193270" h="6579234">
                <a:moveTo>
                  <a:pt x="12193194" y="0"/>
                </a:moveTo>
                <a:lnTo>
                  <a:pt x="0" y="0"/>
                </a:lnTo>
                <a:lnTo>
                  <a:pt x="0" y="279400"/>
                </a:lnTo>
                <a:lnTo>
                  <a:pt x="0" y="6578600"/>
                </a:lnTo>
                <a:lnTo>
                  <a:pt x="279412" y="6578600"/>
                </a:lnTo>
                <a:lnTo>
                  <a:pt x="279412" y="279400"/>
                </a:lnTo>
                <a:lnTo>
                  <a:pt x="11913807" y="279400"/>
                </a:lnTo>
                <a:lnTo>
                  <a:pt x="11913807" y="6578613"/>
                </a:lnTo>
                <a:lnTo>
                  <a:pt x="12193194" y="6578613"/>
                </a:lnTo>
                <a:lnTo>
                  <a:pt x="12193194" y="279400"/>
                </a:lnTo>
                <a:lnTo>
                  <a:pt x="12193194" y="0"/>
                </a:lnTo>
                <a:close/>
              </a:path>
            </a:pathLst>
          </a:custGeom>
          <a:solidFill>
            <a:srgbClr val="547798"/>
          </a:solidFill>
        </p:spPr>
        <p:txBody>
          <a:bodyPr wrap="square" lIns="0" tIns="0" rIns="0" bIns="0" rtlCol="0"/>
          <a:lstStyle/>
          <a:p>
            <a:endParaRPr/>
          </a:p>
        </p:txBody>
      </p:sp>
      <p:sp>
        <p:nvSpPr>
          <p:cNvPr id="11" name="bg object 17">
            <a:extLst>
              <a:ext uri="{FF2B5EF4-FFF2-40B4-BE49-F238E27FC236}">
                <a16:creationId xmlns:a16="http://schemas.microsoft.com/office/drawing/2014/main" id="{85C8B7D1-3D20-408E-A880-7878A67DCD9A}"/>
              </a:ext>
            </a:extLst>
          </p:cNvPr>
          <p:cNvSpPr/>
          <p:nvPr userDrawn="1"/>
        </p:nvSpPr>
        <p:spPr>
          <a:xfrm>
            <a:off x="0" y="5767946"/>
            <a:ext cx="12193270" cy="1090295"/>
          </a:xfrm>
          <a:custGeom>
            <a:avLst/>
            <a:gdLst/>
            <a:ahLst/>
            <a:cxnLst/>
            <a:rect l="l" t="t" r="r" b="b"/>
            <a:pathLst>
              <a:path w="12193270" h="1090295">
                <a:moveTo>
                  <a:pt x="12193193" y="0"/>
                </a:moveTo>
                <a:lnTo>
                  <a:pt x="0" y="0"/>
                </a:lnTo>
                <a:lnTo>
                  <a:pt x="0" y="1090053"/>
                </a:lnTo>
                <a:lnTo>
                  <a:pt x="12193193" y="1090053"/>
                </a:lnTo>
                <a:lnTo>
                  <a:pt x="12193193" y="0"/>
                </a:lnTo>
                <a:close/>
              </a:path>
            </a:pathLst>
          </a:custGeom>
          <a:solidFill>
            <a:srgbClr val="547798"/>
          </a:solidFill>
        </p:spPr>
        <p:txBody>
          <a:bodyPr wrap="square" lIns="0" tIns="0" rIns="0" bIns="0" rtlCol="0"/>
          <a:lstStyle/>
          <a:p>
            <a:endParaRPr dirty="0"/>
          </a:p>
        </p:txBody>
      </p:sp>
    </p:spTree>
    <p:extLst>
      <p:ext uri="{BB962C8B-B14F-4D97-AF65-F5344CB8AC3E}">
        <p14:creationId xmlns:p14="http://schemas.microsoft.com/office/powerpoint/2010/main" val="2696908629"/>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Lst>
  <p:txStyles>
    <p:title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C6F1F9D-7ADD-4FC1-914C-2F202D20B90D}"/>
              </a:ext>
            </a:extLst>
          </p:cNvPr>
          <p:cNvGraphicFramePr>
            <a:graphicFrameLocks noChangeAspect="1"/>
          </p:cNvGraphicFramePr>
          <p:nvPr userDrawn="1">
            <p:custDataLst>
              <p:tags r:id="rId3"/>
            </p:custDataLst>
            <p:extLst>
              <p:ext uri="{D42A27DB-BD31-4B8C-83A1-F6EECF244321}">
                <p14:modId xmlns:p14="http://schemas.microsoft.com/office/powerpoint/2010/main" val="4210985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8" name="Object 7" hidden="1">
                        <a:extLst>
                          <a:ext uri="{FF2B5EF4-FFF2-40B4-BE49-F238E27FC236}">
                            <a16:creationId xmlns:a16="http://schemas.microsoft.com/office/drawing/2014/main" id="{4C6F1F9D-7ADD-4FC1-914C-2F202D20B90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8182F496-5CCA-4D74-8800-63C8CE8B551A}"/>
              </a:ext>
            </a:extLst>
          </p:cNvPr>
          <p:cNvSpPr>
            <a:spLocks noGrp="1"/>
          </p:cNvSpPr>
          <p:nvPr>
            <p:ph type="title"/>
          </p:nvPr>
        </p:nvSpPr>
        <p:spPr>
          <a:xfrm>
            <a:off x="838200" y="742841"/>
            <a:ext cx="10515600" cy="618631"/>
          </a:xfrm>
          <a:prstGeom prst="rect">
            <a:avLst/>
          </a:prstGeom>
        </p:spPr>
        <p:txBody>
          <a:bodyPr vert="horz" lIns="91440" tIns="45720" rIns="91440" bIns="45720" rtlCol="0" anchor="ctr">
            <a:sp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FEFB8FF-0DF7-43F8-9C63-D1D774917693}"/>
              </a:ext>
            </a:extLst>
          </p:cNvPr>
          <p:cNvSpPr>
            <a:spLocks noGrp="1"/>
          </p:cNvSpPr>
          <p:nvPr>
            <p:ph type="body" idx="1"/>
          </p:nvPr>
        </p:nvSpPr>
        <p:spPr>
          <a:xfrm>
            <a:off x="838200" y="1706562"/>
            <a:ext cx="10515600" cy="32159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grpSp>
        <p:nvGrpSpPr>
          <p:cNvPr id="5" name="Group 4">
            <a:extLst>
              <a:ext uri="{FF2B5EF4-FFF2-40B4-BE49-F238E27FC236}">
                <a16:creationId xmlns:a16="http://schemas.microsoft.com/office/drawing/2014/main" id="{61C91F10-0D41-46CF-BE4B-FBFDB2D2C763}"/>
              </a:ext>
            </a:extLst>
          </p:cNvPr>
          <p:cNvGrpSpPr/>
          <p:nvPr userDrawn="1"/>
        </p:nvGrpSpPr>
        <p:grpSpPr>
          <a:xfrm>
            <a:off x="8638725" y="5941220"/>
            <a:ext cx="3269048" cy="744343"/>
            <a:chOff x="8638725" y="5941220"/>
            <a:chExt cx="3269048" cy="744343"/>
          </a:xfrm>
        </p:grpSpPr>
        <p:pic>
          <p:nvPicPr>
            <p:cNvPr id="13" name="Picture 12">
              <a:extLst>
                <a:ext uri="{FF2B5EF4-FFF2-40B4-BE49-F238E27FC236}">
                  <a16:creationId xmlns:a16="http://schemas.microsoft.com/office/drawing/2014/main" id="{1589D1AB-5633-473B-BEB3-A3845C1F0054}"/>
                </a:ext>
              </a:extLst>
            </p:cNvPr>
            <p:cNvPicPr>
              <a:picLocks noChangeAspect="1"/>
            </p:cNvPicPr>
            <p:nvPr userDrawn="1"/>
          </p:nvPicPr>
          <p:blipFill rotWithShape="1">
            <a:blip r:embed="rId6"/>
            <a:srcRect l="45965"/>
            <a:stretch/>
          </p:blipFill>
          <p:spPr>
            <a:xfrm>
              <a:off x="10144125" y="5948963"/>
              <a:ext cx="1763648" cy="736600"/>
            </a:xfrm>
            <a:prstGeom prst="rect">
              <a:avLst/>
            </a:prstGeom>
          </p:spPr>
        </p:pic>
        <p:pic>
          <p:nvPicPr>
            <p:cNvPr id="14" name="Graphic 13">
              <a:extLst>
                <a:ext uri="{FF2B5EF4-FFF2-40B4-BE49-F238E27FC236}">
                  <a16:creationId xmlns:a16="http://schemas.microsoft.com/office/drawing/2014/main" id="{B849DAD9-1A16-4270-9C19-830A777612A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638725" y="5941220"/>
              <a:ext cx="1141962" cy="744200"/>
            </a:xfrm>
            <a:prstGeom prst="rect">
              <a:avLst/>
            </a:prstGeom>
          </p:spPr>
        </p:pic>
      </p:grpSp>
    </p:spTree>
    <p:extLst>
      <p:ext uri="{BB962C8B-B14F-4D97-AF65-F5344CB8AC3E}">
        <p14:creationId xmlns:p14="http://schemas.microsoft.com/office/powerpoint/2010/main" val="1334741487"/>
      </p:ext>
    </p:extLst>
  </p:cSld>
  <p:clrMap bg1="lt1" tx1="dk1" bg2="lt2" tx2="dk2" accent1="accent1" accent2="accent2" accent3="accent3" accent4="accent4" accent5="accent5" accent6="accent6" hlink="hlink" folHlink="folHlink"/>
  <p:sldLayoutIdLst>
    <p:sldLayoutId id="2147483767" r:id="rId1"/>
  </p:sldLayoutIdLst>
  <p:txStyles>
    <p:title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video" Target="../media/media1.mp4"/><Relationship Id="rId7" Type="http://schemas.openxmlformats.org/officeDocument/2006/relationships/image" Target="../media/image21.emf"/><Relationship Id="rId2" Type="http://schemas.microsoft.com/office/2007/relationships/media" Target="../media/media1.mp4"/><Relationship Id="rId1" Type="http://schemas.openxmlformats.org/officeDocument/2006/relationships/tags" Target="../tags/tag54.xml"/><Relationship Id="rId6" Type="http://schemas.openxmlformats.org/officeDocument/2006/relationships/oleObject" Target="../embeddings/oleObject10.bin"/><Relationship Id="rId5" Type="http://schemas.openxmlformats.org/officeDocument/2006/relationships/notesSlide" Target="../notesSlides/notesSlide12.xml"/><Relationship Id="rId4" Type="http://schemas.openxmlformats.org/officeDocument/2006/relationships/slideLayout" Target="../slideLayouts/slideLayout9.xml"/><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video" Target="../media/media2.mp4"/><Relationship Id="rId7" Type="http://schemas.openxmlformats.org/officeDocument/2006/relationships/image" Target="../media/image21.emf"/><Relationship Id="rId2" Type="http://schemas.microsoft.com/office/2007/relationships/media" Target="../media/media2.mp4"/><Relationship Id="rId1" Type="http://schemas.openxmlformats.org/officeDocument/2006/relationships/tags" Target="../tags/tag55.xml"/><Relationship Id="rId6" Type="http://schemas.openxmlformats.org/officeDocument/2006/relationships/oleObject" Target="../embeddings/oleObject10.bin"/><Relationship Id="rId5" Type="http://schemas.openxmlformats.org/officeDocument/2006/relationships/notesSlide" Target="../notesSlides/notesSlide14.xml"/><Relationship Id="rId4" Type="http://schemas.openxmlformats.org/officeDocument/2006/relationships/slideLayout" Target="../slideLayouts/slideLayout9.xml"/><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3.xml"/><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video" Target="../media/media3.mp4"/><Relationship Id="rId7" Type="http://schemas.openxmlformats.org/officeDocument/2006/relationships/image" Target="../media/image21.emf"/><Relationship Id="rId2" Type="http://schemas.microsoft.com/office/2007/relationships/media" Target="../media/media3.mp4"/><Relationship Id="rId1" Type="http://schemas.openxmlformats.org/officeDocument/2006/relationships/tags" Target="../tags/tag56.xml"/><Relationship Id="rId6" Type="http://schemas.openxmlformats.org/officeDocument/2006/relationships/oleObject" Target="../embeddings/oleObject10.bin"/><Relationship Id="rId5" Type="http://schemas.openxmlformats.org/officeDocument/2006/relationships/notesSlide" Target="../notesSlides/notesSlide27.xml"/><Relationship Id="rId4"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9413B839-E0C0-C2A5-FFBD-6FDAB6B2A4F7}"/>
              </a:ext>
            </a:extLst>
          </p:cNvPr>
          <p:cNvPicPr>
            <a:picLocks noChangeAspect="1"/>
          </p:cNvPicPr>
          <p:nvPr/>
        </p:nvPicPr>
        <p:blipFill>
          <a:blip r:embed="rId3"/>
          <a:stretch>
            <a:fillRect/>
          </a:stretch>
        </p:blipFill>
        <p:spPr>
          <a:xfrm>
            <a:off x="172954" y="-1345721"/>
            <a:ext cx="11628843" cy="8203721"/>
          </a:xfrm>
          <a:prstGeom prst="rect">
            <a:avLst/>
          </a:prstGeom>
        </p:spPr>
      </p:pic>
      <p:sp>
        <p:nvSpPr>
          <p:cNvPr id="2" name="Titel 1">
            <a:extLst>
              <a:ext uri="{FF2B5EF4-FFF2-40B4-BE49-F238E27FC236}">
                <a16:creationId xmlns:a16="http://schemas.microsoft.com/office/drawing/2014/main" id="{50D2679E-D202-B489-8807-81E5DEE0A040}"/>
              </a:ext>
            </a:extLst>
          </p:cNvPr>
          <p:cNvSpPr>
            <a:spLocks noGrp="1"/>
          </p:cNvSpPr>
          <p:nvPr>
            <p:ph type="title"/>
          </p:nvPr>
        </p:nvSpPr>
        <p:spPr>
          <a:xfrm>
            <a:off x="838200" y="479692"/>
            <a:ext cx="10563224" cy="1144929"/>
          </a:xfrm>
        </p:spPr>
        <p:txBody>
          <a:bodyPr/>
          <a:lstStyle/>
          <a:p>
            <a:r>
              <a:rPr lang="da-DK" dirty="0"/>
              <a:t>VI LÆRER SAMMEN</a:t>
            </a:r>
            <a:br>
              <a:rPr lang="da-DK" dirty="0"/>
            </a:br>
            <a:r>
              <a:rPr lang="da-DK" dirty="0"/>
              <a:t>baby</a:t>
            </a:r>
          </a:p>
        </p:txBody>
      </p:sp>
    </p:spTree>
    <p:extLst>
      <p:ext uri="{BB962C8B-B14F-4D97-AF65-F5344CB8AC3E}">
        <p14:creationId xmlns:p14="http://schemas.microsoft.com/office/powerpoint/2010/main" val="3878037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77C836-77D9-B025-17EF-78343E68D484}"/>
              </a:ext>
            </a:extLst>
          </p:cNvPr>
          <p:cNvSpPr>
            <a:spLocks noGrp="1"/>
          </p:cNvSpPr>
          <p:nvPr>
            <p:ph type="title"/>
          </p:nvPr>
        </p:nvSpPr>
        <p:spPr>
          <a:xfrm>
            <a:off x="838200" y="742841"/>
            <a:ext cx="10563224" cy="618631"/>
          </a:xfrm>
        </p:spPr>
        <p:txBody>
          <a:bodyPr/>
          <a:lstStyle/>
          <a:p>
            <a:r>
              <a:rPr lang="da-DK" dirty="0"/>
              <a:t>Program – cirka-</a:t>
            </a:r>
            <a:r>
              <a:rPr lang="da-DK" dirty="0" err="1"/>
              <a:t>tidsunkter</a:t>
            </a:r>
            <a:endParaRPr lang="da-DK" dirty="0"/>
          </a:p>
        </p:txBody>
      </p:sp>
      <p:graphicFrame>
        <p:nvGraphicFramePr>
          <p:cNvPr id="4" name="Tabel 3">
            <a:extLst>
              <a:ext uri="{FF2B5EF4-FFF2-40B4-BE49-F238E27FC236}">
                <a16:creationId xmlns:a16="http://schemas.microsoft.com/office/drawing/2014/main" id="{BA716CA6-BDFF-4AAD-4364-99DD741D5AF8}"/>
              </a:ext>
            </a:extLst>
          </p:cNvPr>
          <p:cNvGraphicFramePr>
            <a:graphicFrameLocks noGrp="1"/>
          </p:cNvGraphicFramePr>
          <p:nvPr>
            <p:extLst>
              <p:ext uri="{D42A27DB-BD31-4B8C-83A1-F6EECF244321}">
                <p14:modId xmlns:p14="http://schemas.microsoft.com/office/powerpoint/2010/main" val="2137489206"/>
              </p:ext>
            </p:extLst>
          </p:nvPr>
        </p:nvGraphicFramePr>
        <p:xfrm>
          <a:off x="838200" y="1437400"/>
          <a:ext cx="4693920" cy="5328331"/>
        </p:xfrm>
        <a:graphic>
          <a:graphicData uri="http://schemas.openxmlformats.org/drawingml/2006/table">
            <a:tbl>
              <a:tblPr firstRow="1" firstCol="1" bandRow="1">
                <a:tableStyleId>{5C22544A-7EE6-4342-B048-85BDC9FD1C3A}</a:tableStyleId>
              </a:tblPr>
              <a:tblGrid>
                <a:gridCol w="731285">
                  <a:extLst>
                    <a:ext uri="{9D8B030D-6E8A-4147-A177-3AD203B41FA5}">
                      <a16:colId xmlns:a16="http://schemas.microsoft.com/office/drawing/2014/main" val="1072414994"/>
                    </a:ext>
                  </a:extLst>
                </a:gridCol>
                <a:gridCol w="3962635">
                  <a:extLst>
                    <a:ext uri="{9D8B030D-6E8A-4147-A177-3AD203B41FA5}">
                      <a16:colId xmlns:a16="http://schemas.microsoft.com/office/drawing/2014/main" val="1768840340"/>
                    </a:ext>
                  </a:extLst>
                </a:gridCol>
              </a:tblGrid>
              <a:tr h="274585">
                <a:tc>
                  <a:txBody>
                    <a:bodyPr/>
                    <a:lstStyle/>
                    <a:p>
                      <a:pPr>
                        <a:buNone/>
                      </a:pPr>
                      <a:r>
                        <a:rPr lang="da-DK" sz="2000">
                          <a:effectLst/>
                        </a:rPr>
                        <a:t>9.00</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Ankomst og kaffe</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328682548"/>
                  </a:ext>
                </a:extLst>
              </a:tr>
              <a:tr h="499933">
                <a:tc>
                  <a:txBody>
                    <a:bodyPr/>
                    <a:lstStyle/>
                    <a:p>
                      <a:pPr>
                        <a:buNone/>
                      </a:pPr>
                      <a:r>
                        <a:rPr lang="da-DK" sz="2000">
                          <a:effectLst/>
                        </a:rPr>
                        <a:t>9.30</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Velkomst v/ Anders og Sundhedsplejekontekst v/ Hanne </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4120428265"/>
                  </a:ext>
                </a:extLst>
              </a:tr>
              <a:tr h="274585">
                <a:tc>
                  <a:txBody>
                    <a:bodyPr/>
                    <a:lstStyle/>
                    <a:p>
                      <a:pPr>
                        <a:buNone/>
                      </a:pPr>
                      <a:r>
                        <a:rPr lang="da-DK" sz="2000">
                          <a:effectLst/>
                        </a:rPr>
                        <a:t>9.45</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Del A: Introduktion</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2888151464"/>
                  </a:ext>
                </a:extLst>
              </a:tr>
              <a:tr h="499933">
                <a:tc>
                  <a:txBody>
                    <a:bodyPr/>
                    <a:lstStyle/>
                    <a:p>
                      <a:pPr>
                        <a:buNone/>
                      </a:pPr>
                      <a:r>
                        <a:rPr lang="da-DK" sz="2000">
                          <a:effectLst/>
                        </a:rPr>
                        <a:t>10.45</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dirty="0">
                          <a:effectLst/>
                        </a:rPr>
                        <a:t>Del B: Teorierne bag sprogindsatsen</a:t>
                      </a:r>
                      <a:endParaRPr lang="da-DK" sz="2000" dirty="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2367971468"/>
                  </a:ext>
                </a:extLst>
              </a:tr>
              <a:tr h="499933">
                <a:tc>
                  <a:txBody>
                    <a:bodyPr/>
                    <a:lstStyle/>
                    <a:p>
                      <a:pPr>
                        <a:buNone/>
                      </a:pPr>
                      <a:r>
                        <a:rPr lang="da-DK" sz="2000">
                          <a:effectLst/>
                        </a:rPr>
                        <a:t>11.15</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Pause</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2633451795"/>
                  </a:ext>
                </a:extLst>
              </a:tr>
              <a:tr h="499933">
                <a:tc>
                  <a:txBody>
                    <a:bodyPr/>
                    <a:lstStyle/>
                    <a:p>
                      <a:pPr>
                        <a:buNone/>
                      </a:pPr>
                      <a:r>
                        <a:rPr lang="da-DK" sz="2000">
                          <a:effectLst/>
                        </a:rPr>
                        <a:t>11.30 </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Del C: Kerneelementer i indatsen</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1322236642"/>
                  </a:ext>
                </a:extLst>
              </a:tr>
              <a:tr h="499933">
                <a:tc>
                  <a:txBody>
                    <a:bodyPr/>
                    <a:lstStyle/>
                    <a:p>
                      <a:pPr>
                        <a:buNone/>
                      </a:pPr>
                      <a:r>
                        <a:rPr lang="da-DK" sz="2000">
                          <a:effectLst/>
                        </a:rPr>
                        <a:t>12.45</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dirty="0">
                          <a:effectLst/>
                        </a:rPr>
                        <a:t>Frokost</a:t>
                      </a:r>
                      <a:endParaRPr lang="da-DK" sz="2000" dirty="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3388740893"/>
                  </a:ext>
                </a:extLst>
              </a:tr>
              <a:tr h="499933">
                <a:tc>
                  <a:txBody>
                    <a:bodyPr/>
                    <a:lstStyle/>
                    <a:p>
                      <a:pPr>
                        <a:buNone/>
                      </a:pPr>
                      <a:r>
                        <a:rPr lang="da-DK" sz="2000">
                          <a:effectLst/>
                        </a:rPr>
                        <a:t>13.30</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Brug af Hjernen&amp;Hjertet via Novax</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1974561460"/>
                  </a:ext>
                </a:extLst>
              </a:tr>
              <a:tr h="499933">
                <a:tc>
                  <a:txBody>
                    <a:bodyPr/>
                    <a:lstStyle/>
                    <a:p>
                      <a:pPr>
                        <a:buNone/>
                      </a:pPr>
                      <a:r>
                        <a:rPr lang="da-DK" sz="2000">
                          <a:effectLst/>
                        </a:rPr>
                        <a:t>14.00</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Pause</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4033747366"/>
                  </a:ext>
                </a:extLst>
              </a:tr>
              <a:tr h="499933">
                <a:tc>
                  <a:txBody>
                    <a:bodyPr/>
                    <a:lstStyle/>
                    <a:p>
                      <a:pPr>
                        <a:buNone/>
                      </a:pPr>
                      <a:r>
                        <a:rPr lang="da-DK" sz="2000">
                          <a:effectLst/>
                        </a:rPr>
                        <a:t>14.15</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a:effectLst/>
                        </a:rPr>
                        <a:t>Del D: Planlægning af arbejdet i forskningsprojektet</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388111808"/>
                  </a:ext>
                </a:extLst>
              </a:tr>
              <a:tr h="499933">
                <a:tc>
                  <a:txBody>
                    <a:bodyPr/>
                    <a:lstStyle/>
                    <a:p>
                      <a:pPr>
                        <a:buNone/>
                      </a:pPr>
                      <a:r>
                        <a:rPr lang="da-DK" sz="2000">
                          <a:effectLst/>
                        </a:rPr>
                        <a:t>15.00</a:t>
                      </a:r>
                      <a:endParaRPr lang="da-DK" sz="200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tc>
                  <a:txBody>
                    <a:bodyPr/>
                    <a:lstStyle/>
                    <a:p>
                      <a:pPr>
                        <a:buNone/>
                      </a:pPr>
                      <a:r>
                        <a:rPr lang="da-DK" sz="2000" dirty="0">
                          <a:effectLst/>
                        </a:rPr>
                        <a:t>Spørgsmål og afrunding</a:t>
                      </a:r>
                      <a:endParaRPr lang="da-DK" sz="2000" dirty="0">
                        <a:effectLst/>
                        <a:latin typeface="Aptos" panose="020B0004020202020204" pitchFamily="34" charset="0"/>
                        <a:ea typeface="Aptos" panose="020B0004020202020204" pitchFamily="34" charset="0"/>
                        <a:cs typeface="Aptos" panose="020B0004020202020204" pitchFamily="34" charset="0"/>
                      </a:endParaRPr>
                    </a:p>
                  </a:txBody>
                  <a:tcPr marL="42224" marR="42224" marT="0" marB="0" anchor="b"/>
                </a:tc>
                <a:extLst>
                  <a:ext uri="{0D108BD9-81ED-4DB2-BD59-A6C34878D82A}">
                    <a16:rowId xmlns:a16="http://schemas.microsoft.com/office/drawing/2014/main" val="523827429"/>
                  </a:ext>
                </a:extLst>
              </a:tr>
            </a:tbl>
          </a:graphicData>
        </a:graphic>
      </p:graphicFrame>
      <p:pic>
        <p:nvPicPr>
          <p:cNvPr id="8" name="Billede 7">
            <a:extLst>
              <a:ext uri="{FF2B5EF4-FFF2-40B4-BE49-F238E27FC236}">
                <a16:creationId xmlns:a16="http://schemas.microsoft.com/office/drawing/2014/main" id="{E5BFAB8C-AA43-6174-CC56-5B36F9369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9882" y="1792280"/>
            <a:ext cx="5532118" cy="3909276"/>
          </a:xfrm>
          <a:prstGeom prst="rect">
            <a:avLst/>
          </a:prstGeom>
        </p:spPr>
      </p:pic>
    </p:spTree>
    <p:extLst>
      <p:ext uri="{BB962C8B-B14F-4D97-AF65-F5344CB8AC3E}">
        <p14:creationId xmlns:p14="http://schemas.microsoft.com/office/powerpoint/2010/main" val="3974209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CE40DC-5723-449B-A365-A61D8C262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 name="Freeform: Shape 10">
            <a:extLst>
              <a:ext uri="{FF2B5EF4-FFF2-40B4-BE49-F238E27FC236}">
                <a16:creationId xmlns:a16="http://schemas.microsoft.com/office/drawing/2014/main" id="{9854DBCA-D3C3-4C19-9B2E-DFA0BE647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7853" y="0"/>
            <a:ext cx="10256294"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E1383CB6-8BE5-4911-970B-A4151A07E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16525" y="0"/>
            <a:ext cx="9958950"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842D14D1-56B7-40CD-8694-A9A48170C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8673"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950A315C-978A-4A52-966E-55B2698F2A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75235" y="-17801"/>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el 1">
            <a:extLst>
              <a:ext uri="{FF2B5EF4-FFF2-40B4-BE49-F238E27FC236}">
                <a16:creationId xmlns:a16="http://schemas.microsoft.com/office/drawing/2014/main" id="{1DEDFA12-400D-19BA-B448-BC8A6C81956D}"/>
              </a:ext>
            </a:extLst>
          </p:cNvPr>
          <p:cNvSpPr>
            <a:spLocks noGrp="1"/>
          </p:cNvSpPr>
          <p:nvPr>
            <p:ph type="title"/>
          </p:nvPr>
        </p:nvSpPr>
        <p:spPr>
          <a:xfrm>
            <a:off x="5953620" y="601573"/>
            <a:ext cx="6238075" cy="1324651"/>
          </a:xfrm>
        </p:spPr>
        <p:txBody>
          <a:bodyPr vert="horz" lIns="91440" tIns="45720" rIns="91440" bIns="45720" rtlCol="0" anchor="b">
            <a:normAutofit fontScale="90000"/>
          </a:bodyPr>
          <a:lstStyle/>
          <a:p>
            <a:pPr algn="ctr"/>
            <a:r>
              <a:rPr lang="da-DK" dirty="0"/>
              <a:t>Holdet bag </a:t>
            </a:r>
            <a:br>
              <a:rPr lang="da-DK" dirty="0"/>
            </a:br>
            <a:r>
              <a:rPr lang="da-DK" i="1" dirty="0"/>
              <a:t>Vi lærer sammen baby</a:t>
            </a:r>
            <a:br>
              <a:rPr lang="da-DK" sz="3600" i="1" dirty="0"/>
            </a:br>
            <a:r>
              <a:rPr lang="da-DK" sz="3600" i="1" dirty="0"/>
              <a:t> </a:t>
            </a:r>
            <a:endParaRPr lang="en-US" sz="3600" dirty="0"/>
          </a:p>
        </p:txBody>
      </p:sp>
      <p:sp>
        <p:nvSpPr>
          <p:cNvPr id="3" name="Pladsholder til tekst 2">
            <a:extLst>
              <a:ext uri="{FF2B5EF4-FFF2-40B4-BE49-F238E27FC236}">
                <a16:creationId xmlns:a16="http://schemas.microsoft.com/office/drawing/2014/main" id="{0CB2C7F5-7537-5560-C7EC-945DAD013105}"/>
              </a:ext>
            </a:extLst>
          </p:cNvPr>
          <p:cNvSpPr>
            <a:spLocks noGrp="1"/>
          </p:cNvSpPr>
          <p:nvPr>
            <p:ph type="body" sz="quarter" idx="13"/>
          </p:nvPr>
        </p:nvSpPr>
        <p:spPr>
          <a:xfrm>
            <a:off x="6168723" y="2180206"/>
            <a:ext cx="5613023" cy="4059345"/>
          </a:xfrm>
        </p:spPr>
        <p:txBody>
          <a:bodyPr vert="horz" lIns="91440" tIns="45720" rIns="91440" bIns="45720" rtlCol="0">
            <a:normAutofit fontScale="62500" lnSpcReduction="20000"/>
          </a:bodyPr>
          <a:lstStyle/>
          <a:p>
            <a:pPr marL="0" lvl="0" indent="0">
              <a:lnSpc>
                <a:spcPct val="90000"/>
              </a:lnSpc>
              <a:spcBef>
                <a:spcPts val="1000"/>
              </a:spcBef>
              <a:spcAft>
                <a:spcPts val="0"/>
              </a:spcAft>
              <a:buNone/>
              <a:defRPr/>
            </a:pPr>
            <a:r>
              <a:rPr lang="da-DK" sz="2000" b="1" dirty="0" err="1">
                <a:solidFill>
                  <a:prstClr val="black"/>
                </a:solidFill>
                <a:latin typeface="Source Sans Pro" panose="020B0503030403020204" pitchFamily="34" charset="0"/>
                <a:ea typeface="Source Sans Pro" panose="020B0503030403020204" pitchFamily="34" charset="0"/>
                <a:cs typeface="Arial" panose="020B0604020202020204" pitchFamily="34" charset="0"/>
              </a:rPr>
              <a:t>TrygFondens</a:t>
            </a:r>
            <a:r>
              <a:rPr lang="da-DK" sz="20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 Børneforskningscenter, </a:t>
            </a:r>
            <a:br>
              <a:rPr lang="da-DK" sz="20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br>
            <a:r>
              <a:rPr lang="da-DK" sz="20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Aarhus Universitet</a:t>
            </a:r>
          </a:p>
          <a:p>
            <a:pPr>
              <a:lnSpc>
                <a:spcPct val="90000"/>
              </a:lnSpc>
              <a:spcBef>
                <a:spcPts val="10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Anders Højen (bevillingshaver)</a:t>
            </a:r>
          </a:p>
          <a:p>
            <a:pPr>
              <a:lnSpc>
                <a:spcPct val="90000"/>
              </a:lnSpc>
              <a:spcBef>
                <a:spcPts val="10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Dorthe Bleses, </a:t>
            </a:r>
          </a:p>
          <a:p>
            <a:pPr>
              <a:lnSpc>
                <a:spcPct val="90000"/>
              </a:lnSpc>
              <a:spcBef>
                <a:spcPts val="10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Camila Garibaldi </a:t>
            </a:r>
          </a:p>
          <a:p>
            <a:pPr>
              <a:lnSpc>
                <a:spcPct val="90000"/>
              </a:lnSpc>
              <a:spcBef>
                <a:spcPts val="10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Mike Kristensen</a:t>
            </a:r>
          </a:p>
          <a:p>
            <a:pPr>
              <a:lnSpc>
                <a:spcPct val="90000"/>
              </a:lnSpc>
              <a:spcBef>
                <a:spcPts val="10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Frida Graversen</a:t>
            </a:r>
          </a:p>
          <a:p>
            <a:pPr>
              <a:lnSpc>
                <a:spcPct val="90000"/>
              </a:lnSpc>
              <a:spcBef>
                <a:spcPts val="1000"/>
              </a:spcBef>
              <a:spcAft>
                <a:spcPts val="0"/>
              </a:spcAft>
              <a:defRPr/>
            </a:pPr>
            <a:endPar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pPr marL="0" indent="0">
              <a:lnSpc>
                <a:spcPct val="90000"/>
              </a:lnSpc>
              <a:spcBef>
                <a:spcPts val="1000"/>
              </a:spcBef>
              <a:spcAft>
                <a:spcPts val="0"/>
              </a:spcAft>
              <a:buNone/>
              <a:defRPr/>
            </a:pPr>
            <a:r>
              <a:rPr lang="da-DK" sz="20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Sundhedsplejersker fra Furesø</a:t>
            </a:r>
          </a:p>
          <a:p>
            <a:pPr>
              <a:lnSpc>
                <a:spcPct val="90000"/>
              </a:lnSpc>
              <a:spcBef>
                <a:spcPts val="10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Hanne Lindhardt</a:t>
            </a:r>
          </a:p>
          <a:p>
            <a:pPr>
              <a:lnSpc>
                <a:spcPct val="90000"/>
              </a:lnSpc>
              <a:spcBef>
                <a:spcPts val="10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Natasha Colding</a:t>
            </a:r>
          </a:p>
          <a:p>
            <a:pPr>
              <a:lnSpc>
                <a:spcPct val="90000"/>
              </a:lnSpc>
              <a:spcBef>
                <a:spcPts val="1000"/>
              </a:spcBef>
              <a:spcAft>
                <a:spcPts val="0"/>
              </a:spcAft>
              <a:defRPr/>
            </a:pPr>
            <a:endPar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pPr marL="0" indent="0">
              <a:lnSpc>
                <a:spcPct val="90000"/>
              </a:lnSpc>
              <a:spcBef>
                <a:spcPts val="1000"/>
              </a:spcBef>
              <a:spcAft>
                <a:spcPts val="0"/>
              </a:spcAft>
              <a:buNone/>
              <a:defRPr/>
            </a:pPr>
            <a:r>
              <a:rPr lang="da-DK" sz="20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Dataindsamling på Rambølls </a:t>
            </a:r>
            <a:r>
              <a:rPr lang="da-DK" sz="2000" b="1" dirty="0" err="1">
                <a:solidFill>
                  <a:prstClr val="black"/>
                </a:solidFill>
                <a:latin typeface="Source Sans Pro" panose="020B0503030403020204" pitchFamily="34" charset="0"/>
                <a:ea typeface="Source Sans Pro" panose="020B0503030403020204" pitchFamily="34" charset="0"/>
                <a:cs typeface="Arial" panose="020B0604020202020204" pitchFamily="34" charset="0"/>
              </a:rPr>
              <a:t>Hjernen&amp;Hjertet</a:t>
            </a:r>
            <a:endParaRPr lang="da-DK" sz="2000" b="1" dirty="0">
              <a:solidFill>
                <a:prstClr val="black"/>
              </a:solidFill>
              <a:latin typeface="Source Sans Pro" panose="020B0503030403020204" pitchFamily="34" charset="0"/>
              <a:ea typeface="Source Sans Pro" panose="020B0503030403020204" pitchFamily="34" charset="0"/>
              <a:cs typeface="Arial" panose="020B0604020202020204" pitchFamily="34" charset="0"/>
            </a:endParaRPr>
          </a:p>
          <a:p>
            <a:pPr>
              <a:lnSpc>
                <a:spcPct val="90000"/>
              </a:lnSpc>
              <a:spcBef>
                <a:spcPts val="16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Malene K. Andersen </a:t>
            </a:r>
          </a:p>
          <a:p>
            <a:pPr>
              <a:lnSpc>
                <a:spcPct val="90000"/>
              </a:lnSpc>
              <a:spcBef>
                <a:spcPts val="1600"/>
              </a:spcBef>
              <a:spcAft>
                <a:spcPts val="0"/>
              </a:spcAft>
              <a:defRPr/>
            </a:pPr>
            <a:r>
              <a:rPr lang="da-DK" sz="2000" dirty="0">
                <a:solidFill>
                  <a:prstClr val="black"/>
                </a:solidFill>
                <a:latin typeface="Source Sans Pro" panose="020B0503030403020204" pitchFamily="34" charset="0"/>
                <a:ea typeface="Source Sans Pro" panose="020B0503030403020204" pitchFamily="34" charset="0"/>
                <a:cs typeface="Arial" panose="020B0604020202020204" pitchFamily="34" charset="0"/>
              </a:rPr>
              <a:t>Christoffer Rasmussen</a:t>
            </a:r>
            <a:endParaRPr lang="da-DK" sz="2400" dirty="0"/>
          </a:p>
        </p:txBody>
      </p:sp>
      <p:pic>
        <p:nvPicPr>
          <p:cNvPr id="5" name="Billede 4">
            <a:extLst>
              <a:ext uri="{FF2B5EF4-FFF2-40B4-BE49-F238E27FC236}">
                <a16:creationId xmlns:a16="http://schemas.microsoft.com/office/drawing/2014/main" id="{CC360F5F-C730-C1D3-74B8-508DF31F8AEF}"/>
              </a:ext>
            </a:extLst>
          </p:cNvPr>
          <p:cNvPicPr>
            <a:picLocks noChangeAspect="1"/>
          </p:cNvPicPr>
          <p:nvPr/>
        </p:nvPicPr>
        <p:blipFill>
          <a:blip r:embed="rId2"/>
          <a:srcRect l="26749" t="18022" r="25602" b="25275"/>
          <a:stretch>
            <a:fillRect/>
          </a:stretch>
        </p:blipFill>
        <p:spPr>
          <a:xfrm>
            <a:off x="279400" y="474357"/>
            <a:ext cx="4965700" cy="5909285"/>
          </a:xfrm>
          <a:prstGeom prst="rect">
            <a:avLst/>
          </a:prstGeom>
        </p:spPr>
      </p:pic>
    </p:spTree>
    <p:extLst>
      <p:ext uri="{BB962C8B-B14F-4D97-AF65-F5344CB8AC3E}">
        <p14:creationId xmlns:p14="http://schemas.microsoft.com/office/powerpoint/2010/main" val="851576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A25A1B-6F44-E7C8-D7C1-C8A3EF00D34F}"/>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4000" i="1" dirty="0"/>
              <a:t>Sprog i sundhedsplejen </a:t>
            </a:r>
            <a:r>
              <a:rPr lang="en-US" sz="4000" dirty="0"/>
              <a:t>er et </a:t>
            </a:r>
            <a:r>
              <a:rPr lang="en-US" sz="4000" dirty="0" err="1"/>
              <a:t>forskningsprojekt</a:t>
            </a:r>
            <a:endParaRPr lang="en-US" sz="4000" dirty="0"/>
          </a:p>
        </p:txBody>
      </p:sp>
      <p:sp>
        <p:nvSpPr>
          <p:cNvPr id="3" name="Pladsholder til tekst 2">
            <a:extLst>
              <a:ext uri="{FF2B5EF4-FFF2-40B4-BE49-F238E27FC236}">
                <a16:creationId xmlns:a16="http://schemas.microsoft.com/office/drawing/2014/main" id="{4C0DBB5E-4581-1311-753C-C2A88A8190BB}"/>
              </a:ext>
            </a:extLst>
          </p:cNvPr>
          <p:cNvSpPr>
            <a:spLocks noGrp="1"/>
          </p:cNvSpPr>
          <p:nvPr>
            <p:ph type="body" sz="quarter" idx="13"/>
          </p:nvPr>
        </p:nvSpPr>
        <p:spPr>
          <a:xfrm>
            <a:off x="836680" y="2405067"/>
            <a:ext cx="6002110" cy="3729034"/>
          </a:xfrm>
        </p:spPr>
        <p:txBody>
          <a:bodyPr vert="horz" lIns="91440" tIns="45720" rIns="91440" bIns="45720" rtlCol="0">
            <a:normAutofit fontScale="92500" lnSpcReduction="10000"/>
          </a:bodyPr>
          <a:lstStyle/>
          <a:p>
            <a:pPr indent="-228600">
              <a:lnSpc>
                <a:spcPct val="90000"/>
              </a:lnSpc>
              <a:spcAft>
                <a:spcPts val="1200"/>
              </a:spcAft>
            </a:pPr>
            <a:r>
              <a:rPr lang="en-US" sz="2000" dirty="0" err="1"/>
              <a:t>Undersøgelse</a:t>
            </a:r>
            <a:r>
              <a:rPr lang="en-US" sz="2000" dirty="0"/>
              <a:t> </a:t>
            </a:r>
            <a:r>
              <a:rPr lang="en-US" sz="2000" dirty="0" err="1"/>
              <a:t>af</a:t>
            </a:r>
            <a:r>
              <a:rPr lang="en-US" sz="2000" dirty="0"/>
              <a:t> </a:t>
            </a:r>
            <a:r>
              <a:rPr lang="en-US" sz="2000" dirty="0" err="1"/>
              <a:t>indsatsen</a:t>
            </a:r>
            <a:r>
              <a:rPr lang="en-US" sz="2000" dirty="0"/>
              <a:t> </a:t>
            </a:r>
            <a:r>
              <a:rPr lang="en-US" sz="2000" i="1" dirty="0"/>
              <a:t>Vi </a:t>
            </a:r>
            <a:r>
              <a:rPr lang="en-US" sz="2000" i="1" dirty="0" err="1"/>
              <a:t>lærer</a:t>
            </a:r>
            <a:r>
              <a:rPr lang="en-US" sz="2000" i="1" dirty="0"/>
              <a:t> </a:t>
            </a:r>
            <a:r>
              <a:rPr lang="en-US" sz="2000" i="1" dirty="0" err="1"/>
              <a:t>sammen</a:t>
            </a:r>
            <a:r>
              <a:rPr lang="en-US" sz="2000" i="1" dirty="0"/>
              <a:t> baby</a:t>
            </a:r>
          </a:p>
          <a:p>
            <a:pPr indent="-228600">
              <a:lnSpc>
                <a:spcPct val="90000"/>
              </a:lnSpc>
              <a:spcAft>
                <a:spcPts val="1200"/>
              </a:spcAft>
            </a:pPr>
            <a:r>
              <a:rPr lang="en-US" sz="2000" dirty="0" err="1"/>
              <a:t>Effekt</a:t>
            </a:r>
            <a:r>
              <a:rPr lang="en-US" sz="2000" dirty="0"/>
              <a:t> </a:t>
            </a:r>
            <a:r>
              <a:rPr lang="en-US" sz="2000" dirty="0" err="1"/>
              <a:t>på</a:t>
            </a:r>
            <a:r>
              <a:rPr lang="en-US" sz="2000" dirty="0"/>
              <a:t>:</a:t>
            </a:r>
          </a:p>
          <a:p>
            <a:pPr indent="-228600">
              <a:lnSpc>
                <a:spcPct val="90000"/>
              </a:lnSpc>
              <a:spcAft>
                <a:spcPts val="1200"/>
              </a:spcAft>
            </a:pPr>
            <a:r>
              <a:rPr lang="en-US" sz="2000" i="1" dirty="0" err="1"/>
              <a:t>Børns</a:t>
            </a:r>
            <a:r>
              <a:rPr lang="en-US" sz="2000" i="1" dirty="0"/>
              <a:t> sprog</a:t>
            </a:r>
          </a:p>
          <a:p>
            <a:pPr indent="-228600">
              <a:lnSpc>
                <a:spcPct val="90000"/>
              </a:lnSpc>
              <a:spcAft>
                <a:spcPts val="1200"/>
              </a:spcAft>
            </a:pPr>
            <a:r>
              <a:rPr lang="en-US" sz="2000" i="1" dirty="0"/>
              <a:t>Trivsel og </a:t>
            </a:r>
            <a:r>
              <a:rPr lang="en-US" sz="2000" i="1" dirty="0" err="1"/>
              <a:t>sundhed</a:t>
            </a:r>
            <a:endParaRPr lang="en-US" sz="2000" i="1" dirty="0"/>
          </a:p>
          <a:p>
            <a:pPr indent="-228600">
              <a:lnSpc>
                <a:spcPct val="90000"/>
              </a:lnSpc>
              <a:spcAft>
                <a:spcPts val="1200"/>
              </a:spcAft>
            </a:pPr>
            <a:r>
              <a:rPr lang="en-US" sz="2000" i="1" dirty="0" err="1"/>
              <a:t>Forældres</a:t>
            </a:r>
            <a:r>
              <a:rPr lang="en-US" sz="2000" i="1" dirty="0"/>
              <a:t> </a:t>
            </a:r>
            <a:r>
              <a:rPr lang="en-US" sz="2000" i="1" dirty="0" err="1"/>
              <a:t>oplevelse</a:t>
            </a:r>
            <a:r>
              <a:rPr lang="en-US" sz="2000" i="1" dirty="0"/>
              <a:t> </a:t>
            </a:r>
            <a:r>
              <a:rPr lang="en-US" sz="2000" i="1" dirty="0" err="1"/>
              <a:t>af</a:t>
            </a:r>
            <a:r>
              <a:rPr lang="en-US" sz="2000" i="1" dirty="0"/>
              <a:t> mestring , </a:t>
            </a:r>
            <a:r>
              <a:rPr lang="en-US" sz="2000" i="1" dirty="0" err="1"/>
              <a:t>forældreskab</a:t>
            </a:r>
            <a:r>
              <a:rPr lang="en-US" sz="2000" i="1" dirty="0"/>
              <a:t> og </a:t>
            </a:r>
            <a:r>
              <a:rPr lang="en-US" sz="2000" i="1" dirty="0" err="1"/>
              <a:t>hjemmelæringsmiljø</a:t>
            </a:r>
            <a:endParaRPr lang="en-US" sz="2000" i="1" dirty="0"/>
          </a:p>
          <a:p>
            <a:pPr indent="-228600">
              <a:lnSpc>
                <a:spcPct val="90000"/>
              </a:lnSpc>
              <a:spcAft>
                <a:spcPts val="1200"/>
              </a:spcAft>
            </a:pPr>
            <a:r>
              <a:rPr lang="en-US" sz="2000" dirty="0" err="1"/>
              <a:t>Afprøves</a:t>
            </a:r>
            <a:r>
              <a:rPr lang="en-US" sz="2000" dirty="0"/>
              <a:t>  i et </a:t>
            </a:r>
            <a:r>
              <a:rPr lang="en-US" sz="2000" dirty="0" err="1"/>
              <a:t>lodtrækningsforsøg</a:t>
            </a:r>
            <a:r>
              <a:rPr lang="en-US" sz="2000" dirty="0"/>
              <a:t> et </a:t>
            </a:r>
            <a:r>
              <a:rPr lang="en-US" sz="2000" dirty="0" err="1"/>
              <a:t>samarbejde</a:t>
            </a:r>
            <a:r>
              <a:rPr lang="en-US" sz="2000" dirty="0"/>
              <a:t> med </a:t>
            </a:r>
            <a:r>
              <a:rPr lang="en-US" sz="2000" dirty="0" err="1"/>
              <a:t>ni</a:t>
            </a:r>
            <a:r>
              <a:rPr lang="en-US" sz="2000" dirty="0"/>
              <a:t> </a:t>
            </a:r>
            <a:r>
              <a:rPr lang="en-US" sz="2000" dirty="0" err="1"/>
              <a:t>kommuner</a:t>
            </a:r>
            <a:r>
              <a:rPr lang="en-US" sz="2000" dirty="0"/>
              <a:t>. </a:t>
            </a:r>
          </a:p>
          <a:p>
            <a:pPr indent="-228600">
              <a:lnSpc>
                <a:spcPct val="90000"/>
              </a:lnSpc>
              <a:spcAft>
                <a:spcPts val="1200"/>
              </a:spcAft>
            </a:pPr>
            <a:r>
              <a:rPr lang="en-US" sz="2000" dirty="0" err="1"/>
              <a:t>Projektet</a:t>
            </a:r>
            <a:r>
              <a:rPr lang="en-US" sz="2000" dirty="0"/>
              <a:t> er </a:t>
            </a:r>
            <a:r>
              <a:rPr lang="en-US" sz="2000" dirty="0" err="1"/>
              <a:t>finansieret</a:t>
            </a:r>
            <a:r>
              <a:rPr lang="en-US" sz="2000" dirty="0"/>
              <a:t> </a:t>
            </a:r>
            <a:r>
              <a:rPr lang="en-US" sz="2000" dirty="0" err="1"/>
              <a:t>af</a:t>
            </a:r>
            <a:r>
              <a:rPr lang="en-US" sz="2000" dirty="0"/>
              <a:t> </a:t>
            </a:r>
            <a:r>
              <a:rPr lang="en-US" sz="2000" dirty="0" err="1"/>
              <a:t>TrygFonden</a:t>
            </a:r>
            <a:endParaRPr lang="en-US" sz="2000" dirty="0"/>
          </a:p>
          <a:p>
            <a:pPr indent="-228600">
              <a:lnSpc>
                <a:spcPct val="90000"/>
              </a:lnSpc>
              <a:spcAft>
                <a:spcPts val="1200"/>
              </a:spcAft>
            </a:pPr>
            <a:r>
              <a:rPr lang="en-US" sz="2000" dirty="0" err="1"/>
              <a:t>Resultatet</a:t>
            </a:r>
            <a:r>
              <a:rPr lang="en-US" sz="2000" dirty="0"/>
              <a:t> </a:t>
            </a:r>
            <a:r>
              <a:rPr lang="en-US" sz="2000" dirty="0" err="1"/>
              <a:t>af</a:t>
            </a:r>
            <a:r>
              <a:rPr lang="en-US" sz="2000" dirty="0"/>
              <a:t> </a:t>
            </a:r>
            <a:r>
              <a:rPr lang="en-US" sz="2000" dirty="0" err="1"/>
              <a:t>projektet</a:t>
            </a:r>
            <a:r>
              <a:rPr lang="en-US" sz="2000" dirty="0"/>
              <a:t> </a:t>
            </a:r>
            <a:r>
              <a:rPr lang="en-US" sz="2000" dirty="0" err="1"/>
              <a:t>formidles</a:t>
            </a:r>
            <a:r>
              <a:rPr lang="en-US" sz="2000" dirty="0"/>
              <a:t> </a:t>
            </a:r>
            <a:r>
              <a:rPr lang="en-US" sz="2000" dirty="0" err="1"/>
              <a:t>til</a:t>
            </a:r>
            <a:r>
              <a:rPr lang="en-US" sz="2000" dirty="0"/>
              <a:t> </a:t>
            </a:r>
            <a:r>
              <a:rPr lang="en-US" sz="2000" dirty="0" err="1"/>
              <a:t>jer</a:t>
            </a:r>
            <a:r>
              <a:rPr lang="en-US" sz="2000" dirty="0"/>
              <a:t> </a:t>
            </a:r>
            <a:r>
              <a:rPr lang="en-US" sz="2000" dirty="0" err="1"/>
              <a:t>efter</a:t>
            </a:r>
            <a:r>
              <a:rPr lang="en-US" sz="2000" dirty="0"/>
              <a:t> </a:t>
            </a:r>
            <a:r>
              <a:rPr lang="en-US" sz="2000" dirty="0" err="1"/>
              <a:t>endt</a:t>
            </a:r>
            <a:r>
              <a:rPr lang="en-US" sz="2000" dirty="0"/>
              <a:t> </a:t>
            </a:r>
            <a:r>
              <a:rPr lang="en-US" sz="2000" dirty="0" err="1"/>
              <a:t>indsats</a:t>
            </a:r>
            <a:r>
              <a:rPr lang="en-US" sz="2000" dirty="0"/>
              <a:t> og </a:t>
            </a:r>
            <a:r>
              <a:rPr lang="en-US" sz="2000" dirty="0" err="1"/>
              <a:t>analyse</a:t>
            </a:r>
            <a:r>
              <a:rPr lang="en-US" sz="2000" dirty="0"/>
              <a:t> (2030)</a:t>
            </a:r>
          </a:p>
        </p:txBody>
      </p:sp>
      <p:pic>
        <p:nvPicPr>
          <p:cNvPr id="12" name="Billede 11">
            <a:extLst>
              <a:ext uri="{FF2B5EF4-FFF2-40B4-BE49-F238E27FC236}">
                <a16:creationId xmlns:a16="http://schemas.microsoft.com/office/drawing/2014/main" id="{F50DFFBF-FD9E-E0D1-49A9-E33FA24D3273}"/>
              </a:ext>
            </a:extLst>
          </p:cNvPr>
          <p:cNvPicPr>
            <a:picLocks noChangeAspect="1"/>
          </p:cNvPicPr>
          <p:nvPr/>
        </p:nvPicPr>
        <p:blipFill>
          <a:blip r:embed="rId3"/>
          <a:srcRect l="32328" r="26722"/>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242915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9EDB746A-1A90-4999-AEE3-011D77107642}"/>
              </a:ext>
            </a:extLst>
          </p:cNvPr>
          <p:cNvSpPr>
            <a:spLocks noGrp="1"/>
          </p:cNvSpPr>
          <p:nvPr>
            <p:ph type="body" sz="quarter" idx="13"/>
          </p:nvPr>
        </p:nvSpPr>
        <p:spPr>
          <a:xfrm>
            <a:off x="838200" y="1706562"/>
            <a:ext cx="5401825" cy="4741706"/>
          </a:xfrm>
        </p:spPr>
        <p:txBody>
          <a:bodyPr>
            <a:normAutofit/>
          </a:bodyPr>
          <a:lstStyle/>
          <a:p>
            <a:pPr marL="0" indent="0">
              <a:buNone/>
            </a:pPr>
            <a:r>
              <a:rPr lang="da-DK" sz="2000" dirty="0">
                <a:latin typeface="Source Sans Pro" panose="020B0503030403020204" pitchFamily="34" charset="0"/>
                <a:ea typeface="Source Sans Pro" panose="020B0503030403020204" pitchFamily="34" charset="0"/>
              </a:rPr>
              <a:t>Introduktion til forskningsprojektet I er en del af</a:t>
            </a:r>
          </a:p>
          <a:p>
            <a:pPr marL="0" indent="0">
              <a:buNone/>
            </a:pPr>
            <a:r>
              <a:rPr lang="da-DK" sz="2000" dirty="0">
                <a:latin typeface="Source Sans Pro" panose="020B0503030403020204" pitchFamily="34" charset="0"/>
                <a:ea typeface="Source Sans Pro" panose="020B0503030403020204" pitchFamily="34" charset="0"/>
              </a:rPr>
              <a:t>Viden om, hvorfor det er vigtigt systematisk at understøtte forældre i at støtte børns kommunikation og sprog fra begyndelsen</a:t>
            </a:r>
          </a:p>
          <a:p>
            <a:pPr marL="0" indent="0">
              <a:buNone/>
            </a:pPr>
            <a:r>
              <a:rPr lang="da-DK" sz="2000" dirty="0">
                <a:latin typeface="Source Sans Pro" panose="020B0503030403020204" pitchFamily="34" charset="0"/>
                <a:ea typeface="Source Sans Pro" panose="020B0503030403020204" pitchFamily="34" charset="0"/>
              </a:rPr>
              <a:t>Introduktion til den indsats og de materialer, I skal arbejde med</a:t>
            </a:r>
          </a:p>
          <a:p>
            <a:pPr marL="0" indent="0">
              <a:buNone/>
            </a:pPr>
            <a:r>
              <a:rPr lang="da-DK" sz="2000" dirty="0">
                <a:latin typeface="Source Sans Pro" panose="020B0503030403020204" pitchFamily="34" charset="0"/>
                <a:ea typeface="Source Sans Pro" panose="020B0503030403020204" pitchFamily="34" charset="0"/>
              </a:rPr>
              <a:t>Jeres konkrete opgaver i IT-system og dataindsamling</a:t>
            </a:r>
          </a:p>
        </p:txBody>
      </p:sp>
      <p:sp>
        <p:nvSpPr>
          <p:cNvPr id="4" name="Title 1">
            <a:extLst>
              <a:ext uri="{FF2B5EF4-FFF2-40B4-BE49-F238E27FC236}">
                <a16:creationId xmlns:a16="http://schemas.microsoft.com/office/drawing/2014/main" id="{A7CC1A23-80CC-3593-AE7F-881B75DA26AF}"/>
              </a:ext>
            </a:extLst>
          </p:cNvPr>
          <p:cNvSpPr>
            <a:spLocks noGrp="1"/>
          </p:cNvSpPr>
          <p:nvPr/>
        </p:nvSpPr>
        <p:spPr>
          <a:xfrm>
            <a:off x="557646" y="547651"/>
            <a:ext cx="10563224" cy="6186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800" b="1" dirty="0">
                <a:latin typeface="Source Sans Pro" panose="020B0503030403020204" pitchFamily="34" charset="0"/>
                <a:ea typeface="Source Sans Pro" panose="020B0503030403020204" pitchFamily="34" charset="0"/>
              </a:rPr>
              <a:t>Jeres udbytte af i dag</a:t>
            </a:r>
          </a:p>
        </p:txBody>
      </p:sp>
      <p:pic>
        <p:nvPicPr>
          <p:cNvPr id="6" name="Picture 3">
            <a:extLst>
              <a:ext uri="{FF2B5EF4-FFF2-40B4-BE49-F238E27FC236}">
                <a16:creationId xmlns:a16="http://schemas.microsoft.com/office/drawing/2014/main" id="{0A6F2594-D72B-A0FE-99FE-F9E90C8A093B}"/>
              </a:ext>
            </a:extLst>
          </p:cNvPr>
          <p:cNvPicPr>
            <a:picLocks noChangeAspect="1"/>
          </p:cNvPicPr>
          <p:nvPr/>
        </p:nvPicPr>
        <p:blipFill>
          <a:blip r:embed="rId3"/>
          <a:stretch>
            <a:fillRect/>
          </a:stretch>
        </p:blipFill>
        <p:spPr>
          <a:xfrm>
            <a:off x="6099030" y="409732"/>
            <a:ext cx="5535325" cy="6038536"/>
          </a:xfrm>
          <a:prstGeom prst="rect">
            <a:avLst/>
          </a:prstGeom>
        </p:spPr>
      </p:pic>
    </p:spTree>
    <p:extLst>
      <p:ext uri="{BB962C8B-B14F-4D97-AF65-F5344CB8AC3E}">
        <p14:creationId xmlns:p14="http://schemas.microsoft.com/office/powerpoint/2010/main" val="2909688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45CDB3F-968E-B148-B3FC-30CAF9565B0F}"/>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100" kern="1200">
                <a:solidFill>
                  <a:schemeClr val="tx1"/>
                </a:solidFill>
                <a:latin typeface="+mj-lt"/>
                <a:ea typeface="+mj-ea"/>
                <a:cs typeface="+mj-cs"/>
              </a:rPr>
              <a:t>Hvorfor dette sprogprojekt i sundhedsplejen?</a:t>
            </a:r>
          </a:p>
        </p:txBody>
      </p:sp>
      <p:sp>
        <p:nvSpPr>
          <p:cNvPr id="3" name="Pladsholder til tekst 2">
            <a:extLst>
              <a:ext uri="{FF2B5EF4-FFF2-40B4-BE49-F238E27FC236}">
                <a16:creationId xmlns:a16="http://schemas.microsoft.com/office/drawing/2014/main" id="{04772AFA-A9ED-4FC0-B0F9-D509A9F753E7}"/>
              </a:ext>
            </a:extLst>
          </p:cNvPr>
          <p:cNvSpPr>
            <a:spLocks noGrp="1"/>
          </p:cNvSpPr>
          <p:nvPr>
            <p:ph type="body" sz="quarter" idx="13"/>
          </p:nvPr>
        </p:nvSpPr>
        <p:spPr>
          <a:xfrm>
            <a:off x="638881" y="1809541"/>
            <a:ext cx="10909643" cy="687406"/>
          </a:xfrm>
        </p:spPr>
        <p:txBody>
          <a:bodyPr vert="horz" lIns="91440" tIns="45720" rIns="91440" bIns="45720" rtlCol="0" anchor="ctr">
            <a:normAutofit/>
          </a:bodyPr>
          <a:lstStyle/>
          <a:p>
            <a:pPr marL="0" indent="0" algn="ctr">
              <a:lnSpc>
                <a:spcPct val="90000"/>
              </a:lnSpc>
              <a:spcBef>
                <a:spcPts val="1000"/>
              </a:spcBef>
              <a:buNone/>
            </a:pPr>
            <a:r>
              <a:rPr lang="en-US" sz="2400" kern="1200">
                <a:solidFill>
                  <a:schemeClr val="tx1"/>
                </a:solidFill>
                <a:latin typeface="+mn-lt"/>
                <a:ea typeface="+mn-ea"/>
                <a:cs typeface="+mn-cs"/>
              </a:rPr>
              <a:t>Sundhedsplejerske Hanne Lindhardt, Furesø Kommune</a:t>
            </a:r>
          </a:p>
        </p:txBody>
      </p:sp>
      <p:sp>
        <p:nvSpPr>
          <p:cNvPr id="1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a:extLst>
              <a:ext uri="{FF2B5EF4-FFF2-40B4-BE49-F238E27FC236}">
                <a16:creationId xmlns:a16="http://schemas.microsoft.com/office/drawing/2014/main" id="{8A36A170-C5FE-6411-79A6-B6C451CF1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6606" y="2633472"/>
            <a:ext cx="6375739" cy="3586353"/>
          </a:xfrm>
          <a:prstGeom prst="rect">
            <a:avLst/>
          </a:prstGeom>
        </p:spPr>
      </p:pic>
    </p:spTree>
    <p:extLst>
      <p:ext uri="{BB962C8B-B14F-4D97-AF65-F5344CB8AC3E}">
        <p14:creationId xmlns:p14="http://schemas.microsoft.com/office/powerpoint/2010/main" val="50451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16"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 name="Titel 1">
            <a:extLst>
              <a:ext uri="{FF2B5EF4-FFF2-40B4-BE49-F238E27FC236}">
                <a16:creationId xmlns:a16="http://schemas.microsoft.com/office/drawing/2014/main" id="{1104FA79-8A86-4A6A-981E-E6192CF91750}"/>
              </a:ext>
            </a:extLst>
          </p:cNvPr>
          <p:cNvSpPr>
            <a:spLocks noGrp="1"/>
          </p:cNvSpPr>
          <p:nvPr>
            <p:ph type="title"/>
          </p:nvPr>
        </p:nvSpPr>
        <p:spPr>
          <a:xfrm>
            <a:off x="778290" y="201506"/>
            <a:ext cx="9318210" cy="1899912"/>
          </a:xfrm>
        </p:spPr>
        <p:txBody>
          <a:bodyPr vert="horz" lIns="91440" tIns="45720" rIns="91440" bIns="45720" rtlCol="0" anchor="ctr">
            <a:normAutofit/>
          </a:bodyPr>
          <a:lstStyle/>
          <a:p>
            <a:r>
              <a:rPr lang="da-DK" noProof="1"/>
              <a:t>Formål med </a:t>
            </a:r>
            <a:r>
              <a:rPr lang="da-DK" i="1" noProof="1"/>
              <a:t>Vi lærer sammen baby</a:t>
            </a:r>
            <a:endParaRPr lang="da-DK" noProof="1"/>
          </a:p>
        </p:txBody>
      </p:sp>
      <p:sp>
        <p:nvSpPr>
          <p:cNvPr id="4" name="Pladsholder til tekst 9">
            <a:extLst>
              <a:ext uri="{FF2B5EF4-FFF2-40B4-BE49-F238E27FC236}">
                <a16:creationId xmlns:a16="http://schemas.microsoft.com/office/drawing/2014/main" id="{6AF6293B-236D-3381-6011-C0F45E997E3F}"/>
              </a:ext>
            </a:extLst>
          </p:cNvPr>
          <p:cNvSpPr txBox="1">
            <a:spLocks noGrp="1"/>
          </p:cNvSpPr>
          <p:nvPr>
            <p:ph type="body" sz="quarter" idx="13"/>
          </p:nvPr>
        </p:nvSpPr>
        <p:spPr>
          <a:xfrm>
            <a:off x="4552610" y="1684479"/>
            <a:ext cx="7540652" cy="4788914"/>
          </a:xfrm>
          <a:prstGeom prst="rect">
            <a:avLst/>
          </a:prstGeom>
        </p:spPr>
        <p:txBody>
          <a:bodyPr vert="horz" lIns="91440" tIns="45720" rIns="91440" bIns="45720" rtlCol="0">
            <a:normAutofit/>
          </a:bodyPr>
          <a:lstStyle/>
          <a:p>
            <a:pPr marL="57150" indent="0">
              <a:lnSpc>
                <a:spcPct val="90000"/>
              </a:lnSpc>
              <a:spcAft>
                <a:spcPts val="600"/>
              </a:spcAft>
              <a:buNone/>
            </a:pPr>
            <a:r>
              <a:rPr lang="da-DK" sz="2000" b="1" dirty="0">
                <a:effectLst/>
                <a:latin typeface="Source Sans Pro" panose="020B0503030403020204" pitchFamily="34" charset="0"/>
                <a:ea typeface="Source Sans Pro" panose="020B0503030403020204" pitchFamily="34" charset="0"/>
                <a:cs typeface="Times New Roman" panose="02020603050405020304" pitchFamily="18" charset="0"/>
              </a:rPr>
              <a:t>Overordnet mål er at understøtte børns helt tidlige sprogtilegnelse. Kommunikation med forældre fra start styrker relation og de tidlige processer i sprogtilegnelsen</a:t>
            </a:r>
          </a:p>
          <a:p>
            <a:pPr marL="285750" indent="-228600">
              <a:lnSpc>
                <a:spcPct val="90000"/>
              </a:lnSpc>
              <a:spcAft>
                <a:spcPts val="600"/>
              </a:spcAft>
            </a:pPr>
            <a:endPar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endParaRPr>
          </a:p>
          <a:p>
            <a:pPr marL="57150" indent="0">
              <a:lnSpc>
                <a:spcPct val="90000"/>
              </a:lnSpc>
              <a:spcAft>
                <a:spcPts val="600"/>
              </a:spcAft>
              <a:buNone/>
            </a:pPr>
            <a:endPar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endParaRPr>
          </a:p>
          <a:p>
            <a:pPr marL="57150" indent="0">
              <a:lnSpc>
                <a:spcPct val="90000"/>
              </a:lnSpc>
              <a:spcAft>
                <a:spcPts val="600"/>
              </a:spcAft>
              <a:buNone/>
            </a:pPr>
            <a:r>
              <a:rPr lang="da-DK" sz="2000" b="1"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Dette sker gennem en styrkelse af læringsmiljøet</a:t>
            </a:r>
          </a:p>
          <a:p>
            <a:pPr marL="400050">
              <a:lnSpc>
                <a:spcPct val="90000"/>
              </a:lnSpc>
              <a:spcAft>
                <a:spcPts val="600"/>
              </a:spcAft>
            </a:pPr>
            <a:r>
              <a:rPr lang="da-DK" sz="20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Sætte ord på de daglige rutiner</a:t>
            </a:r>
          </a:p>
          <a:p>
            <a:pPr marL="400050">
              <a:lnSpc>
                <a:spcPct val="90000"/>
              </a:lnSpc>
              <a:spcAft>
                <a:spcPts val="600"/>
              </a:spcAft>
            </a:pPr>
            <a:r>
              <a:rPr lang="da-DK" sz="20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Tage tid til fokuseret interaktion med barnet</a:t>
            </a:r>
          </a:p>
          <a:p>
            <a:pPr marL="400050">
              <a:lnSpc>
                <a:spcPct val="90000"/>
              </a:lnSpc>
              <a:spcAft>
                <a:spcPts val="600"/>
              </a:spcAft>
            </a:pPr>
            <a:r>
              <a:rPr lang="da-DK" sz="20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Opmærksomhed på barnets udspil til kommunikation</a:t>
            </a:r>
          </a:p>
          <a:p>
            <a:pPr marL="400050">
              <a:lnSpc>
                <a:spcPct val="90000"/>
              </a:lnSpc>
              <a:spcAft>
                <a:spcPts val="600"/>
              </a:spcAft>
            </a:pPr>
            <a:r>
              <a:rPr lang="da-DK" sz="20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Opmærksomhed på barnets behov for pauser</a:t>
            </a:r>
          </a:p>
          <a:p>
            <a:pPr marL="57150" indent="0">
              <a:lnSpc>
                <a:spcPct val="90000"/>
              </a:lnSpc>
              <a:spcAft>
                <a:spcPts val="600"/>
              </a:spcAft>
              <a:buNone/>
            </a:pPr>
            <a:endPar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endParaRPr>
          </a:p>
          <a:p>
            <a:pPr marL="285750" indent="-228600">
              <a:lnSpc>
                <a:spcPct val="90000"/>
              </a:lnSpc>
              <a:spcAft>
                <a:spcPts val="600"/>
              </a:spcAft>
            </a:pPr>
            <a:endParaRPr lang="en-US" dirty="0">
              <a:latin typeface="Source Sans Pro" panose="020B0503030403020204" pitchFamily="34" charset="0"/>
              <a:ea typeface="Source Sans Pro" panose="020B0503030403020204" pitchFamily="34" charset="0"/>
            </a:endParaRPr>
          </a:p>
        </p:txBody>
      </p:sp>
      <p:pic>
        <p:nvPicPr>
          <p:cNvPr id="3" name="Billede 2">
            <a:extLst>
              <a:ext uri="{FF2B5EF4-FFF2-40B4-BE49-F238E27FC236}">
                <a16:creationId xmlns:a16="http://schemas.microsoft.com/office/drawing/2014/main" id="{574710BB-D53F-F83C-E502-9AFA1027217B}"/>
              </a:ext>
            </a:extLst>
          </p:cNvPr>
          <p:cNvPicPr>
            <a:picLocks noChangeAspect="1"/>
          </p:cNvPicPr>
          <p:nvPr/>
        </p:nvPicPr>
        <p:blipFill>
          <a:blip r:embed="rId3"/>
          <a:stretch>
            <a:fillRect/>
          </a:stretch>
        </p:blipFill>
        <p:spPr>
          <a:xfrm>
            <a:off x="-886326" y="2486025"/>
            <a:ext cx="7772400" cy="4371975"/>
          </a:xfrm>
          <a:prstGeom prst="rect">
            <a:avLst/>
          </a:prstGeom>
        </p:spPr>
      </p:pic>
    </p:spTree>
    <p:extLst>
      <p:ext uri="{BB962C8B-B14F-4D97-AF65-F5344CB8AC3E}">
        <p14:creationId xmlns:p14="http://schemas.microsoft.com/office/powerpoint/2010/main" val="2237269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9A6A6-4BCD-4323-8565-B8581B9DB63E}"/>
              </a:ext>
            </a:extLst>
          </p:cNvPr>
          <p:cNvSpPr>
            <a:spLocks noGrp="1"/>
          </p:cNvSpPr>
          <p:nvPr>
            <p:ph type="title"/>
          </p:nvPr>
        </p:nvSpPr>
        <p:spPr>
          <a:xfrm>
            <a:off x="838200" y="728991"/>
            <a:ext cx="10563224" cy="646331"/>
          </a:xfrm>
          <a:noFill/>
        </p:spPr>
        <p:txBody>
          <a:bodyPr/>
          <a:lstStyle/>
          <a:p>
            <a:r>
              <a:rPr lang="da-DK" sz="4000" dirty="0"/>
              <a:t>Tidsplan for forskningsprojektet</a:t>
            </a:r>
            <a:endParaRPr lang="da-DK" sz="4000" dirty="0">
              <a:highlight>
                <a:srgbClr val="FFFF00"/>
              </a:highlight>
            </a:endParaRPr>
          </a:p>
        </p:txBody>
      </p:sp>
      <p:sp>
        <p:nvSpPr>
          <p:cNvPr id="7" name="Rektangel 6">
            <a:extLst>
              <a:ext uri="{FF2B5EF4-FFF2-40B4-BE49-F238E27FC236}">
                <a16:creationId xmlns:a16="http://schemas.microsoft.com/office/drawing/2014/main" id="{C9711D18-6809-C334-A553-23A8E4A3CD4C}"/>
              </a:ext>
            </a:extLst>
          </p:cNvPr>
          <p:cNvSpPr/>
          <p:nvPr/>
        </p:nvSpPr>
        <p:spPr>
          <a:xfrm>
            <a:off x="1431494" y="3218621"/>
            <a:ext cx="887896" cy="4207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prstClr val="black"/>
              </a:solidFill>
              <a:effectLst/>
              <a:uLnTx/>
              <a:uFillTx/>
              <a:latin typeface="Source Sans Pro"/>
              <a:ea typeface="+mn-ea"/>
              <a:cs typeface="+mn-cs"/>
            </a:endParaRPr>
          </a:p>
        </p:txBody>
      </p:sp>
      <p:graphicFrame>
        <p:nvGraphicFramePr>
          <p:cNvPr id="13" name="Diagram 12">
            <a:extLst>
              <a:ext uri="{FF2B5EF4-FFF2-40B4-BE49-F238E27FC236}">
                <a16:creationId xmlns:a16="http://schemas.microsoft.com/office/drawing/2014/main" id="{4E28126A-EF69-0D70-4C9B-44DB3589C0F1}"/>
              </a:ext>
            </a:extLst>
          </p:cNvPr>
          <p:cNvGraphicFramePr/>
          <p:nvPr>
            <p:extLst>
              <p:ext uri="{D42A27DB-BD31-4B8C-83A1-F6EECF244321}">
                <p14:modId xmlns:p14="http://schemas.microsoft.com/office/powerpoint/2010/main" val="1213168200"/>
              </p:ext>
            </p:extLst>
          </p:nvPr>
        </p:nvGraphicFramePr>
        <p:xfrm>
          <a:off x="790576" y="1145345"/>
          <a:ext cx="1113182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Ellipse 13">
            <a:extLst>
              <a:ext uri="{FF2B5EF4-FFF2-40B4-BE49-F238E27FC236}">
                <a16:creationId xmlns:a16="http://schemas.microsoft.com/office/drawing/2014/main" id="{FC39C125-6B68-CBA9-6891-C30A0463D54E}"/>
              </a:ext>
            </a:extLst>
          </p:cNvPr>
          <p:cNvSpPr/>
          <p:nvPr/>
        </p:nvSpPr>
        <p:spPr>
          <a:xfrm>
            <a:off x="2731283" y="3463037"/>
            <a:ext cx="1211617" cy="78328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Source Sans Pro"/>
                <a:ea typeface="+mn-ea"/>
                <a:cs typeface="+mn-cs"/>
              </a:rPr>
              <a:t>Uge 44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Source Sans Pro"/>
                <a:ea typeface="+mn-ea"/>
                <a:cs typeface="+mn-cs"/>
              </a:rPr>
              <a:t>2026</a:t>
            </a:r>
          </a:p>
        </p:txBody>
      </p:sp>
      <p:sp>
        <p:nvSpPr>
          <p:cNvPr id="15" name="Ellipse 14">
            <a:extLst>
              <a:ext uri="{FF2B5EF4-FFF2-40B4-BE49-F238E27FC236}">
                <a16:creationId xmlns:a16="http://schemas.microsoft.com/office/drawing/2014/main" id="{3B6D0D6A-ECAD-90F4-5182-89B881ABE091}"/>
              </a:ext>
            </a:extLst>
          </p:cNvPr>
          <p:cNvSpPr/>
          <p:nvPr/>
        </p:nvSpPr>
        <p:spPr>
          <a:xfrm>
            <a:off x="4559614" y="3463037"/>
            <a:ext cx="1194765" cy="78328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prstClr val="black"/>
                </a:solidFill>
                <a:latin typeface="Source Sans Pro"/>
              </a:rPr>
              <a:t>1. nov.</a:t>
            </a:r>
            <a:r>
              <a:rPr kumimoji="0" lang="da-DK" sz="1400" b="1" i="0" u="none" strike="noStrike" kern="1200" cap="none" spc="0" normalizeH="0" baseline="0" noProof="0" dirty="0">
                <a:ln>
                  <a:noFill/>
                </a:ln>
                <a:solidFill>
                  <a:prstClr val="black"/>
                </a:solidFill>
                <a:effectLst/>
                <a:uLnTx/>
                <a:uFillTx/>
                <a:latin typeface="Source Sans Pro"/>
                <a:ea typeface="+mn-ea"/>
                <a:cs typeface="+mn-cs"/>
              </a:rPr>
              <a:t> 2026</a:t>
            </a:r>
          </a:p>
        </p:txBody>
      </p:sp>
      <p:sp>
        <p:nvSpPr>
          <p:cNvPr id="16" name="Ellipse 15">
            <a:extLst>
              <a:ext uri="{FF2B5EF4-FFF2-40B4-BE49-F238E27FC236}">
                <a16:creationId xmlns:a16="http://schemas.microsoft.com/office/drawing/2014/main" id="{DCB26133-5885-D151-A3C8-A8CBD3F78E5E}"/>
              </a:ext>
            </a:extLst>
          </p:cNvPr>
          <p:cNvSpPr/>
          <p:nvPr/>
        </p:nvSpPr>
        <p:spPr>
          <a:xfrm>
            <a:off x="6006088" y="3463037"/>
            <a:ext cx="1459264" cy="78328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prstClr val="black"/>
                </a:solidFill>
                <a:latin typeface="Source Sans Pro"/>
              </a:rPr>
              <a:t>1. nov.</a:t>
            </a:r>
            <a:br>
              <a:rPr kumimoji="0" lang="da-DK" sz="1400" b="1" i="0" u="none" strike="noStrike" kern="1200" cap="none" spc="0" normalizeH="0" baseline="0" noProof="0" dirty="0">
                <a:ln>
                  <a:noFill/>
                </a:ln>
                <a:solidFill>
                  <a:prstClr val="black"/>
                </a:solidFill>
                <a:effectLst/>
                <a:uLnTx/>
                <a:uFillTx/>
                <a:latin typeface="Source Sans Pro"/>
                <a:ea typeface="+mn-ea"/>
                <a:cs typeface="+mn-cs"/>
              </a:rPr>
            </a:br>
            <a:r>
              <a:rPr kumimoji="0" lang="da-DK" sz="1400" b="1" i="0" u="none" strike="noStrike" kern="1200" cap="none" spc="0" normalizeH="0" baseline="0" noProof="0" dirty="0">
                <a:ln>
                  <a:noFill/>
                </a:ln>
                <a:solidFill>
                  <a:prstClr val="black"/>
                </a:solidFill>
                <a:effectLst/>
                <a:uLnTx/>
                <a:uFillTx/>
                <a:latin typeface="Source Sans Pro"/>
                <a:ea typeface="+mn-ea"/>
                <a:cs typeface="+mn-cs"/>
              </a:rPr>
              <a:t>202</a:t>
            </a:r>
            <a:r>
              <a:rPr lang="da-DK" sz="1400" b="1" dirty="0">
                <a:solidFill>
                  <a:prstClr val="black"/>
                </a:solidFill>
                <a:latin typeface="Source Sans Pro"/>
              </a:rPr>
              <a:t>7</a:t>
            </a:r>
            <a:endParaRPr kumimoji="0" lang="da-DK" sz="1400" b="1"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 name="Ellipse 16">
            <a:extLst>
              <a:ext uri="{FF2B5EF4-FFF2-40B4-BE49-F238E27FC236}">
                <a16:creationId xmlns:a16="http://schemas.microsoft.com/office/drawing/2014/main" id="{437AEB49-18FC-F5E3-B71F-2B1DD4D0F718}"/>
              </a:ext>
            </a:extLst>
          </p:cNvPr>
          <p:cNvSpPr/>
          <p:nvPr/>
        </p:nvSpPr>
        <p:spPr>
          <a:xfrm>
            <a:off x="7817567" y="3463037"/>
            <a:ext cx="1506541" cy="78328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17463"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Source Sans Pro"/>
                <a:ea typeface="+mn-ea"/>
                <a:cs typeface="+mn-cs"/>
              </a:rPr>
              <a:t>1. nov. </a:t>
            </a:r>
            <a:br>
              <a:rPr kumimoji="0" lang="da-DK" sz="1400" b="1" i="0" u="none" strike="noStrike" kern="1200" cap="none" spc="0" normalizeH="0" baseline="0" noProof="0" dirty="0">
                <a:ln>
                  <a:noFill/>
                </a:ln>
                <a:solidFill>
                  <a:prstClr val="black"/>
                </a:solidFill>
                <a:effectLst/>
                <a:uLnTx/>
                <a:uFillTx/>
                <a:latin typeface="Source Sans Pro"/>
                <a:ea typeface="+mn-ea"/>
                <a:cs typeface="+mn-cs"/>
              </a:rPr>
            </a:br>
            <a:r>
              <a:rPr kumimoji="0" lang="da-DK" sz="1400" b="1" i="0" u="none" strike="noStrike" kern="1200" cap="none" spc="0" normalizeH="0" baseline="0" noProof="0" dirty="0">
                <a:ln>
                  <a:noFill/>
                </a:ln>
                <a:solidFill>
                  <a:prstClr val="black"/>
                </a:solidFill>
                <a:effectLst/>
                <a:uLnTx/>
                <a:uFillTx/>
                <a:latin typeface="Source Sans Pro"/>
                <a:ea typeface="+mn-ea"/>
                <a:cs typeface="+mn-cs"/>
              </a:rPr>
              <a:t>2028</a:t>
            </a:r>
          </a:p>
        </p:txBody>
      </p:sp>
      <p:sp>
        <p:nvSpPr>
          <p:cNvPr id="18" name="Ellipse 17">
            <a:extLst>
              <a:ext uri="{FF2B5EF4-FFF2-40B4-BE49-F238E27FC236}">
                <a16:creationId xmlns:a16="http://schemas.microsoft.com/office/drawing/2014/main" id="{C17C9A72-A85F-0E16-6FBF-B5CEB9419928}"/>
              </a:ext>
            </a:extLst>
          </p:cNvPr>
          <p:cNvSpPr/>
          <p:nvPr/>
        </p:nvSpPr>
        <p:spPr>
          <a:xfrm>
            <a:off x="1107773" y="3429000"/>
            <a:ext cx="1295360" cy="817321"/>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Source Sans Pro"/>
                <a:ea typeface="+mn-ea"/>
                <a:cs typeface="+mn-cs"/>
              </a:rPr>
              <a:t>Uge 43</a:t>
            </a:r>
            <a:br>
              <a:rPr kumimoji="0" lang="da-DK" sz="1400" b="1" i="0" u="none" strike="noStrike" kern="1200" cap="none" spc="0" normalizeH="0" baseline="0" noProof="0" dirty="0">
                <a:ln>
                  <a:noFill/>
                </a:ln>
                <a:solidFill>
                  <a:prstClr val="black"/>
                </a:solidFill>
                <a:effectLst/>
                <a:uLnTx/>
                <a:uFillTx/>
                <a:latin typeface="Source Sans Pro"/>
                <a:ea typeface="+mn-ea"/>
                <a:cs typeface="+mn-cs"/>
              </a:rPr>
            </a:br>
            <a:r>
              <a:rPr kumimoji="0" lang="da-DK" sz="1400" b="1" i="0" u="none" strike="noStrike" kern="1200" cap="none" spc="0" normalizeH="0" baseline="0" noProof="0" dirty="0">
                <a:ln>
                  <a:noFill/>
                </a:ln>
                <a:solidFill>
                  <a:prstClr val="black"/>
                </a:solidFill>
                <a:effectLst/>
                <a:uLnTx/>
                <a:uFillTx/>
                <a:latin typeface="Source Sans Pro"/>
                <a:ea typeface="+mn-ea"/>
                <a:cs typeface="+mn-cs"/>
              </a:rPr>
              <a:t>2026</a:t>
            </a:r>
          </a:p>
        </p:txBody>
      </p:sp>
      <p:sp>
        <p:nvSpPr>
          <p:cNvPr id="19" name="Ellipse 18">
            <a:extLst>
              <a:ext uri="{FF2B5EF4-FFF2-40B4-BE49-F238E27FC236}">
                <a16:creationId xmlns:a16="http://schemas.microsoft.com/office/drawing/2014/main" id="{20B7C722-94D7-6EFC-C83E-997BDC76FFDE}"/>
              </a:ext>
            </a:extLst>
          </p:cNvPr>
          <p:cNvSpPr/>
          <p:nvPr/>
        </p:nvSpPr>
        <p:spPr>
          <a:xfrm>
            <a:off x="9465145" y="3463037"/>
            <a:ext cx="1367612" cy="78328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prstClr val="black"/>
                </a:solidFill>
                <a:effectLst/>
                <a:uLnTx/>
                <a:uFillTx/>
                <a:latin typeface="Source Sans Pro"/>
                <a:ea typeface="+mn-ea"/>
                <a:cs typeface="+mn-cs"/>
              </a:rPr>
              <a:t>1. nov. 2029</a:t>
            </a:r>
          </a:p>
        </p:txBody>
      </p:sp>
      <p:sp>
        <p:nvSpPr>
          <p:cNvPr id="3" name="Tekstfelt 2">
            <a:extLst>
              <a:ext uri="{FF2B5EF4-FFF2-40B4-BE49-F238E27FC236}">
                <a16:creationId xmlns:a16="http://schemas.microsoft.com/office/drawing/2014/main" id="{5136A72D-CAF2-9BFC-B699-AF04CBEC1A05}"/>
              </a:ext>
            </a:extLst>
          </p:cNvPr>
          <p:cNvSpPr txBox="1"/>
          <p:nvPr/>
        </p:nvSpPr>
        <p:spPr>
          <a:xfrm>
            <a:off x="6093329" y="4492869"/>
            <a:ext cx="1459263" cy="553998"/>
          </a:xfrm>
          <a:prstGeom prst="rect">
            <a:avLst/>
          </a:prstGeom>
          <a:noFill/>
        </p:spPr>
        <p:txBody>
          <a:bodyPr wrap="square" rtlCol="0">
            <a:spAutoFit/>
          </a:bodyPr>
          <a:lstStyle/>
          <a:p>
            <a:r>
              <a:rPr lang="da-DK" sz="1500" b="1" dirty="0" err="1">
                <a:solidFill>
                  <a:schemeClr val="bg1">
                    <a:lumMod val="50000"/>
                  </a:schemeClr>
                </a:solidFill>
              </a:rPr>
              <a:t>Indrulning</a:t>
            </a:r>
            <a:r>
              <a:rPr lang="da-DK" sz="1500" b="1" dirty="0">
                <a:solidFill>
                  <a:schemeClr val="bg1">
                    <a:lumMod val="50000"/>
                  </a:schemeClr>
                </a:solidFill>
              </a:rPr>
              <a:t> til ”år 2” starter</a:t>
            </a:r>
            <a:endParaRPr lang="da-DK" dirty="0">
              <a:solidFill>
                <a:schemeClr val="bg1">
                  <a:lumMod val="50000"/>
                </a:schemeClr>
              </a:solidFill>
            </a:endParaRPr>
          </a:p>
        </p:txBody>
      </p:sp>
      <p:sp>
        <p:nvSpPr>
          <p:cNvPr id="5" name="Tekstfelt 4">
            <a:extLst>
              <a:ext uri="{FF2B5EF4-FFF2-40B4-BE49-F238E27FC236}">
                <a16:creationId xmlns:a16="http://schemas.microsoft.com/office/drawing/2014/main" id="{63B18E18-9805-AC91-FE82-C8CED6532773}"/>
              </a:ext>
            </a:extLst>
          </p:cNvPr>
          <p:cNvSpPr txBox="1"/>
          <p:nvPr/>
        </p:nvSpPr>
        <p:spPr>
          <a:xfrm>
            <a:off x="7958604" y="4492869"/>
            <a:ext cx="1506541" cy="553998"/>
          </a:xfrm>
          <a:prstGeom prst="rect">
            <a:avLst/>
          </a:prstGeom>
          <a:noFill/>
        </p:spPr>
        <p:txBody>
          <a:bodyPr wrap="square" rtlCol="0">
            <a:spAutoFit/>
          </a:bodyPr>
          <a:lstStyle/>
          <a:p>
            <a:r>
              <a:rPr lang="da-DK" sz="1500" b="1" dirty="0" err="1">
                <a:solidFill>
                  <a:schemeClr val="bg1">
                    <a:lumMod val="50000"/>
                  </a:schemeClr>
                </a:solidFill>
              </a:rPr>
              <a:t>Indrulning</a:t>
            </a:r>
            <a:r>
              <a:rPr lang="da-DK" sz="1500" b="1" dirty="0">
                <a:solidFill>
                  <a:schemeClr val="bg1">
                    <a:lumMod val="50000"/>
                  </a:schemeClr>
                </a:solidFill>
              </a:rPr>
              <a:t> til ”år 2” slutter</a:t>
            </a:r>
            <a:endParaRPr lang="da-DK" dirty="0">
              <a:solidFill>
                <a:schemeClr val="bg1">
                  <a:lumMod val="50000"/>
                </a:schemeClr>
              </a:solidFill>
            </a:endParaRPr>
          </a:p>
        </p:txBody>
      </p:sp>
      <p:sp>
        <p:nvSpPr>
          <p:cNvPr id="8" name="Tekstfelt 7">
            <a:extLst>
              <a:ext uri="{FF2B5EF4-FFF2-40B4-BE49-F238E27FC236}">
                <a16:creationId xmlns:a16="http://schemas.microsoft.com/office/drawing/2014/main" id="{923174A7-388D-3BB5-A067-87FF81A86831}"/>
              </a:ext>
            </a:extLst>
          </p:cNvPr>
          <p:cNvSpPr txBox="1"/>
          <p:nvPr/>
        </p:nvSpPr>
        <p:spPr>
          <a:xfrm>
            <a:off x="9465145" y="4492869"/>
            <a:ext cx="1506541" cy="784830"/>
          </a:xfrm>
          <a:prstGeom prst="rect">
            <a:avLst/>
          </a:prstGeom>
          <a:noFill/>
        </p:spPr>
        <p:txBody>
          <a:bodyPr wrap="square" rtlCol="0">
            <a:spAutoFit/>
          </a:bodyPr>
          <a:lstStyle/>
          <a:p>
            <a:r>
              <a:rPr lang="da-DK" sz="1500" b="1" dirty="0">
                <a:solidFill>
                  <a:schemeClr val="bg1">
                    <a:lumMod val="50000"/>
                  </a:schemeClr>
                </a:solidFill>
              </a:rPr>
              <a:t>”År 2” indsats slutter for de sidste</a:t>
            </a:r>
            <a:endParaRPr lang="da-DK" dirty="0">
              <a:solidFill>
                <a:schemeClr val="bg1">
                  <a:lumMod val="50000"/>
                </a:schemeClr>
              </a:solidFill>
            </a:endParaRPr>
          </a:p>
        </p:txBody>
      </p:sp>
    </p:spTree>
    <p:extLst>
      <p:ext uri="{BB962C8B-B14F-4D97-AF65-F5344CB8AC3E}">
        <p14:creationId xmlns:p14="http://schemas.microsoft.com/office/powerpoint/2010/main" val="1928425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12C9BA5B-D28F-D584-E426-4631BC301D03}"/>
              </a:ext>
            </a:extLst>
          </p:cNvPr>
          <p:cNvPicPr>
            <a:picLocks noChangeAspect="1"/>
          </p:cNvPicPr>
          <p:nvPr/>
        </p:nvPicPr>
        <p:blipFill>
          <a:blip r:embed="rId2"/>
          <a:srcRect l="8304" r="26585" b="6759"/>
          <a:stretch>
            <a:fillRect/>
          </a:stretch>
        </p:blipFill>
        <p:spPr>
          <a:xfrm>
            <a:off x="4250578" y="463517"/>
            <a:ext cx="7938373" cy="6394483"/>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el 1">
            <a:extLst>
              <a:ext uri="{FF2B5EF4-FFF2-40B4-BE49-F238E27FC236}">
                <a16:creationId xmlns:a16="http://schemas.microsoft.com/office/drawing/2014/main" id="{7CEBC0D9-5F3C-C0BA-40B2-AA9DED714FA8}"/>
              </a:ext>
            </a:extLst>
          </p:cNvPr>
          <p:cNvSpPr txBox="1">
            <a:spLocks/>
          </p:cNvSpPr>
          <p:nvPr/>
        </p:nvSpPr>
        <p:spPr>
          <a:xfrm>
            <a:off x="468195" y="534289"/>
            <a:ext cx="4811171" cy="18999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a:lstStyle>
          <a:p>
            <a:pPr>
              <a:spcAft>
                <a:spcPts val="600"/>
              </a:spcAft>
            </a:pPr>
            <a:r>
              <a:rPr lang="en-US" sz="4000" dirty="0" err="1"/>
              <a:t>Oversigt</a:t>
            </a:r>
            <a:r>
              <a:rPr lang="en-US" sz="4000" dirty="0"/>
              <a:t> over </a:t>
            </a:r>
            <a:r>
              <a:rPr lang="en-US" sz="4000" dirty="0" err="1"/>
              <a:t>kurset</a:t>
            </a:r>
            <a:r>
              <a:rPr lang="en-US" sz="4000" dirty="0"/>
              <a:t> </a:t>
            </a:r>
          </a:p>
        </p:txBody>
      </p:sp>
      <p:sp>
        <p:nvSpPr>
          <p:cNvPr id="6" name="Pladsholder til tekst 2">
            <a:extLst>
              <a:ext uri="{FF2B5EF4-FFF2-40B4-BE49-F238E27FC236}">
                <a16:creationId xmlns:a16="http://schemas.microsoft.com/office/drawing/2014/main" id="{F3BDB127-13AD-40B7-FF30-97282432C753}"/>
              </a:ext>
            </a:extLst>
          </p:cNvPr>
          <p:cNvSpPr txBox="1">
            <a:spLocks/>
          </p:cNvSpPr>
          <p:nvPr/>
        </p:nvSpPr>
        <p:spPr>
          <a:xfrm>
            <a:off x="283192" y="2401247"/>
            <a:ext cx="5617276" cy="3742762"/>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0"/>
              </a:spcBef>
              <a:spcAft>
                <a:spcPts val="1800"/>
              </a:spcAft>
              <a:buFont typeface="Arial" panose="020B0604020202020204" pitchFamily="34" charset="0"/>
              <a:buChar char="•"/>
              <a:defRPr sz="2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nSpc>
                <a:spcPct val="90000"/>
              </a:lnSpc>
              <a:buNone/>
            </a:pPr>
            <a:r>
              <a:rPr lang="da-DK" sz="2000" b="1" noProof="0" dirty="0"/>
              <a:t>Indsatser falder i to dele – barnets år 1 og år 2. Dette kursus angår kun </a:t>
            </a:r>
            <a:r>
              <a:rPr lang="da-DK" sz="2000" b="1" noProof="0"/>
              <a:t>år 1:</a:t>
            </a:r>
            <a:endParaRPr lang="da-DK" sz="2000" b="1" noProof="0" dirty="0"/>
          </a:p>
          <a:p>
            <a:pPr marL="571500" indent="-228600">
              <a:lnSpc>
                <a:spcPct val="90000"/>
              </a:lnSpc>
            </a:pPr>
            <a:r>
              <a:rPr lang="da-DK" sz="2000" b="1" noProof="0" dirty="0"/>
              <a:t>Introduktion til </a:t>
            </a:r>
            <a:r>
              <a:rPr lang="da-DK" sz="2000" b="1" i="1" noProof="0" dirty="0"/>
              <a:t>Vi lærer sammen baby </a:t>
            </a:r>
            <a:r>
              <a:rPr lang="da-DK" sz="2000" b="1" noProof="0" dirty="0"/>
              <a:t> </a:t>
            </a:r>
            <a:endParaRPr lang="da-DK" sz="2000" b="1" i="1" noProof="0" dirty="0"/>
          </a:p>
          <a:p>
            <a:pPr marL="571500" indent="-228600">
              <a:lnSpc>
                <a:spcPct val="90000"/>
              </a:lnSpc>
            </a:pPr>
            <a:r>
              <a:rPr lang="da-DK" sz="2000" b="1" noProof="0" dirty="0"/>
              <a:t>Teorierne bag </a:t>
            </a:r>
            <a:r>
              <a:rPr lang="da-DK" sz="2000" b="1" i="1" noProof="0" dirty="0"/>
              <a:t>Vi lærer sammen baby</a:t>
            </a:r>
            <a:endParaRPr lang="da-DK" sz="2000" b="1" noProof="0" dirty="0"/>
          </a:p>
          <a:p>
            <a:pPr marL="571500" indent="-228600">
              <a:lnSpc>
                <a:spcPct val="90000"/>
              </a:lnSpc>
            </a:pPr>
            <a:r>
              <a:rPr lang="da-DK" sz="2000" b="1" noProof="0" dirty="0"/>
              <a:t>Kerneelementerne i </a:t>
            </a:r>
            <a:r>
              <a:rPr lang="da-DK" sz="2000" b="1" i="1" noProof="0" dirty="0"/>
              <a:t>Vi lærer sammen baby</a:t>
            </a:r>
          </a:p>
          <a:p>
            <a:pPr marL="571500" indent="-228600">
              <a:lnSpc>
                <a:spcPct val="90000"/>
              </a:lnSpc>
            </a:pPr>
            <a:r>
              <a:rPr lang="da-DK" sz="2000" b="1" noProof="0" dirty="0"/>
              <a:t>Planlægningen af arbejdet med indsatsen</a:t>
            </a:r>
            <a:endParaRPr lang="da-DK" sz="2000" b="1" i="1" noProof="0" dirty="0"/>
          </a:p>
        </p:txBody>
      </p:sp>
    </p:spTree>
    <p:extLst>
      <p:ext uri="{BB962C8B-B14F-4D97-AF65-F5344CB8AC3E}">
        <p14:creationId xmlns:p14="http://schemas.microsoft.com/office/powerpoint/2010/main" val="3478443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Titel 20">
            <a:extLst>
              <a:ext uri="{FF2B5EF4-FFF2-40B4-BE49-F238E27FC236}">
                <a16:creationId xmlns:a16="http://schemas.microsoft.com/office/drawing/2014/main" id="{DCA8342A-1DCF-C3D3-5230-4C8EEFB6B355}"/>
              </a:ext>
            </a:extLst>
          </p:cNvPr>
          <p:cNvSpPr>
            <a:spLocks noGrp="1"/>
          </p:cNvSpPr>
          <p:nvPr>
            <p:ph type="title"/>
          </p:nvPr>
        </p:nvSpPr>
        <p:spPr>
          <a:xfrm>
            <a:off x="838200" y="728992"/>
            <a:ext cx="10563224" cy="646331"/>
          </a:xfrm>
        </p:spPr>
        <p:txBody>
          <a:bodyPr/>
          <a:lstStyle/>
          <a:p>
            <a:pPr marL="114300"/>
            <a:r>
              <a:rPr lang="da-DK" sz="4000" dirty="0">
                <a:solidFill>
                  <a:schemeClr val="tx1">
                    <a:alpha val="80000"/>
                  </a:schemeClr>
                </a:solidFill>
              </a:rPr>
              <a:t>Vi får en spændende og intens dag</a:t>
            </a:r>
            <a:endParaRPr lang="da-DK" dirty="0"/>
          </a:p>
        </p:txBody>
      </p:sp>
      <p:sp>
        <p:nvSpPr>
          <p:cNvPr id="3" name="Pladsholder til tekst 2">
            <a:extLst>
              <a:ext uri="{FF2B5EF4-FFF2-40B4-BE49-F238E27FC236}">
                <a16:creationId xmlns:a16="http://schemas.microsoft.com/office/drawing/2014/main" id="{E6746DDA-2E2E-4E87-B193-693498C07CCC}"/>
              </a:ext>
            </a:extLst>
          </p:cNvPr>
          <p:cNvSpPr>
            <a:spLocks noGrp="1"/>
          </p:cNvSpPr>
          <p:nvPr>
            <p:ph type="body" sz="quarter" idx="13"/>
          </p:nvPr>
        </p:nvSpPr>
        <p:spPr>
          <a:xfrm>
            <a:off x="4968041" y="1970057"/>
            <a:ext cx="6674682" cy="4800020"/>
          </a:xfrm>
        </p:spPr>
        <p:txBody>
          <a:bodyPr vert="horz" lIns="91440" tIns="45720" rIns="91440" bIns="45720" rtlCol="0" anchor="ctr">
            <a:normAutofit/>
          </a:bodyPr>
          <a:lstStyle/>
          <a:p>
            <a:pPr indent="-228600">
              <a:lnSpc>
                <a:spcPct val="90000"/>
              </a:lnSpc>
            </a:pPr>
            <a:r>
              <a:rPr lang="da-DK" sz="2000" dirty="0">
                <a:solidFill>
                  <a:schemeClr val="tx1">
                    <a:alpha val="80000"/>
                  </a:schemeClr>
                </a:solidFill>
                <a:sym typeface="Wingdings" panose="05000000000000000000" pitchFamily="2" charset="2"/>
              </a:rPr>
              <a:t>Kursets består af en blanding af oplæg, </a:t>
            </a:r>
            <a:r>
              <a:rPr lang="da-DK" sz="2000" dirty="0" err="1">
                <a:solidFill>
                  <a:schemeClr val="tx1">
                    <a:alpha val="80000"/>
                  </a:schemeClr>
                </a:solidFill>
                <a:sym typeface="Wingdings" panose="05000000000000000000" pitchFamily="2" charset="2"/>
              </a:rPr>
              <a:t>vidensvideoer</a:t>
            </a:r>
            <a:r>
              <a:rPr lang="da-DK" sz="2000" dirty="0">
                <a:solidFill>
                  <a:schemeClr val="tx1">
                    <a:alpha val="80000"/>
                  </a:schemeClr>
                </a:solidFill>
                <a:sym typeface="Wingdings" panose="05000000000000000000" pitchFamily="2" charset="2"/>
              </a:rPr>
              <a:t>, refleksion og øvelser, hvor I er mere aktivt på banen</a:t>
            </a:r>
          </a:p>
          <a:p>
            <a:pPr indent="-228600">
              <a:lnSpc>
                <a:spcPct val="90000"/>
              </a:lnSpc>
            </a:pPr>
            <a:r>
              <a:rPr lang="da-DK" sz="2000" dirty="0">
                <a:solidFill>
                  <a:schemeClr val="tx1">
                    <a:alpha val="80000"/>
                  </a:schemeClr>
                </a:solidFill>
                <a:sym typeface="Wingdings" panose="05000000000000000000" pitchFamily="2" charset="2"/>
              </a:rPr>
              <a:t>Kurset bygget op i dele, hvor vi går dybere og dybere ind i elementer (gentagelser og uddybninger)</a:t>
            </a:r>
          </a:p>
          <a:p>
            <a:pPr indent="-228600">
              <a:lnSpc>
                <a:spcPct val="90000"/>
              </a:lnSpc>
            </a:pPr>
            <a:r>
              <a:rPr lang="da-DK" sz="2000" dirty="0">
                <a:solidFill>
                  <a:schemeClr val="tx1">
                    <a:alpha val="80000"/>
                  </a:schemeClr>
                </a:solidFill>
                <a:sym typeface="Wingdings" panose="05000000000000000000" pitchFamily="2" charset="2"/>
              </a:rPr>
              <a:t>Korte forståelsesspørgsmål undervejs, mens større afventer fælles spørgsmål</a:t>
            </a:r>
          </a:p>
          <a:p>
            <a:pPr indent="-228600">
              <a:lnSpc>
                <a:spcPct val="90000"/>
              </a:lnSpc>
            </a:pPr>
            <a:r>
              <a:rPr lang="da-DK" sz="2000" dirty="0">
                <a:solidFill>
                  <a:schemeClr val="tx1">
                    <a:alpha val="80000"/>
                  </a:schemeClr>
                </a:solidFill>
                <a:sym typeface="Wingdings" panose="05000000000000000000" pitchFamily="2" charset="2"/>
              </a:rPr>
              <a:t>Vores erfaring er, at I ikke går herfra med det ”forkromede” overblik – det kommer først under forberedelsen og selve indsatsen (“alt” står i vejledningen)</a:t>
            </a:r>
          </a:p>
          <a:p>
            <a:pPr marL="114300" indent="0">
              <a:lnSpc>
                <a:spcPct val="90000"/>
              </a:lnSpc>
              <a:buNone/>
            </a:pPr>
            <a:endParaRPr lang="da-DK" sz="2000" dirty="0">
              <a:solidFill>
                <a:schemeClr val="tx1">
                  <a:alpha val="80000"/>
                </a:schemeClr>
              </a:solidFill>
              <a:sym typeface="Wingdings" panose="05000000000000000000" pitchFamily="2" charset="2"/>
            </a:endParaRPr>
          </a:p>
          <a:p>
            <a:pPr indent="-228600">
              <a:lnSpc>
                <a:spcPct val="90000"/>
              </a:lnSpc>
            </a:pPr>
            <a:endParaRPr lang="da-DK" sz="1800" dirty="0">
              <a:solidFill>
                <a:schemeClr val="tx1">
                  <a:alpha val="80000"/>
                </a:schemeClr>
              </a:solidFill>
            </a:endParaRPr>
          </a:p>
        </p:txBody>
      </p:sp>
      <p:sp>
        <p:nvSpPr>
          <p:cNvPr id="13" name="Oval billedforklaring 7">
            <a:extLst>
              <a:ext uri="{FF2B5EF4-FFF2-40B4-BE49-F238E27FC236}">
                <a16:creationId xmlns:a16="http://schemas.microsoft.com/office/drawing/2014/main" id="{3E5C8A25-F072-F8A5-0976-5B68CC0C5918}"/>
              </a:ext>
            </a:extLst>
          </p:cNvPr>
          <p:cNvSpPr/>
          <p:nvPr/>
        </p:nvSpPr>
        <p:spPr>
          <a:xfrm>
            <a:off x="1203159" y="3273635"/>
            <a:ext cx="1870181" cy="1169677"/>
          </a:xfrm>
          <a:prstGeom prst="wedgeEllipseCallout">
            <a:avLst>
              <a:gd name="adj1" fmla="val 67643"/>
              <a:gd name="adj2" fmla="val 30496"/>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Source Sans Pro"/>
                <a:ea typeface="+mn-ea"/>
                <a:cs typeface="+mn-cs"/>
              </a:rPr>
              <a:t>Videns- og praksisvideoer</a:t>
            </a:r>
          </a:p>
        </p:txBody>
      </p:sp>
      <p:sp>
        <p:nvSpPr>
          <p:cNvPr id="15" name="Oval billedforklaring 8">
            <a:extLst>
              <a:ext uri="{FF2B5EF4-FFF2-40B4-BE49-F238E27FC236}">
                <a16:creationId xmlns:a16="http://schemas.microsoft.com/office/drawing/2014/main" id="{2662E41B-BC26-8D48-6F9B-49CE884E8ACD}"/>
              </a:ext>
            </a:extLst>
          </p:cNvPr>
          <p:cNvSpPr/>
          <p:nvPr/>
        </p:nvSpPr>
        <p:spPr>
          <a:xfrm>
            <a:off x="1444035" y="4391052"/>
            <a:ext cx="1494173" cy="1169677"/>
          </a:xfrm>
          <a:prstGeom prst="wedgeEllipseCallout">
            <a:avLst>
              <a:gd name="adj1" fmla="val 84195"/>
              <a:gd name="adj2" fmla="val 9152"/>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Source Sans Pro"/>
                <a:ea typeface="+mn-ea"/>
                <a:cs typeface="+mn-cs"/>
              </a:rPr>
              <a:t>Praksis- og refleksions-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Source Sans Pro"/>
                <a:ea typeface="+mn-ea"/>
                <a:cs typeface="+mn-cs"/>
              </a:rPr>
              <a:t>øvelser</a:t>
            </a:r>
          </a:p>
        </p:txBody>
      </p:sp>
      <p:sp>
        <p:nvSpPr>
          <p:cNvPr id="17" name="Oval billedforklaring 9">
            <a:extLst>
              <a:ext uri="{FF2B5EF4-FFF2-40B4-BE49-F238E27FC236}">
                <a16:creationId xmlns:a16="http://schemas.microsoft.com/office/drawing/2014/main" id="{5A552084-42FE-8AD8-201B-0BEC108E0486}"/>
              </a:ext>
            </a:extLst>
          </p:cNvPr>
          <p:cNvSpPr/>
          <p:nvPr/>
        </p:nvSpPr>
        <p:spPr>
          <a:xfrm>
            <a:off x="2429911" y="3564556"/>
            <a:ext cx="2296830" cy="1098841"/>
          </a:xfrm>
          <a:prstGeom prst="wedgeEllipseCallout">
            <a:avLst>
              <a:gd name="adj1" fmla="val -12160"/>
              <a:gd name="adj2" fmla="val -96203"/>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Source Sans Pro"/>
                <a:ea typeface="+mn-ea"/>
                <a:cs typeface="+mn-cs"/>
              </a:rPr>
              <a:t>Praksisfortællinger</a:t>
            </a:r>
          </a:p>
        </p:txBody>
      </p:sp>
      <p:sp>
        <p:nvSpPr>
          <p:cNvPr id="19" name="Oval billedforklaring 10">
            <a:extLst>
              <a:ext uri="{FF2B5EF4-FFF2-40B4-BE49-F238E27FC236}">
                <a16:creationId xmlns:a16="http://schemas.microsoft.com/office/drawing/2014/main" id="{F06D457C-EE4E-5D00-54D4-9C8711D18F3D}"/>
              </a:ext>
            </a:extLst>
          </p:cNvPr>
          <p:cNvSpPr/>
          <p:nvPr/>
        </p:nvSpPr>
        <p:spPr>
          <a:xfrm>
            <a:off x="1579167" y="2516267"/>
            <a:ext cx="1494173" cy="1083634"/>
          </a:xfrm>
          <a:prstGeom prst="wedgeEllipseCallout">
            <a:avLst>
              <a:gd name="adj1" fmla="val -79033"/>
              <a:gd name="adj2" fmla="val -38494"/>
            </a:avLst>
          </a:prstGeom>
          <a:solidFill>
            <a:srgbClr val="CEE8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Source Sans Pro"/>
                <a:ea typeface="+mn-ea"/>
                <a:cs typeface="+mn-cs"/>
              </a:rPr>
              <a:t>Videns-oplæg</a:t>
            </a:r>
          </a:p>
        </p:txBody>
      </p:sp>
    </p:spTree>
    <p:extLst>
      <p:ext uri="{BB962C8B-B14F-4D97-AF65-F5344CB8AC3E}">
        <p14:creationId xmlns:p14="http://schemas.microsoft.com/office/powerpoint/2010/main" val="1117465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pic>
        <p:nvPicPr>
          <p:cNvPr id="4" name="Billede 3">
            <a:extLst>
              <a:ext uri="{FF2B5EF4-FFF2-40B4-BE49-F238E27FC236}">
                <a16:creationId xmlns:a16="http://schemas.microsoft.com/office/drawing/2014/main" id="{4D268A81-53AF-C897-548B-B5D192B29700}"/>
              </a:ext>
            </a:extLst>
          </p:cNvPr>
          <p:cNvPicPr>
            <a:picLocks noChangeAspect="1"/>
          </p:cNvPicPr>
          <p:nvPr/>
        </p:nvPicPr>
        <p:blipFill>
          <a:blip r:embed="rId3"/>
          <a:srcRect r="20689"/>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 name="Titel 1">
            <a:extLst>
              <a:ext uri="{FF2B5EF4-FFF2-40B4-BE49-F238E27FC236}">
                <a16:creationId xmlns:a16="http://schemas.microsoft.com/office/drawing/2014/main" id="{3817E97E-24F2-54EA-F192-27E194E8DDFD}"/>
              </a:ext>
            </a:extLst>
          </p:cNvPr>
          <p:cNvSpPr>
            <a:spLocks noGrp="1"/>
          </p:cNvSpPr>
          <p:nvPr>
            <p:ph type="title"/>
          </p:nvPr>
        </p:nvSpPr>
        <p:spPr>
          <a:xfrm>
            <a:off x="639417" y="192846"/>
            <a:ext cx="11206219" cy="1899912"/>
          </a:xfrm>
        </p:spPr>
        <p:txBody>
          <a:bodyPr vert="horz" lIns="91440" tIns="45720" rIns="91440" bIns="45720" rtlCol="0" anchor="ctr">
            <a:normAutofit/>
          </a:bodyPr>
          <a:lstStyle/>
          <a:p>
            <a:r>
              <a:rPr lang="da-DK" dirty="0"/>
              <a:t>Hvorfor være med i forskningsprojektet, når det også medfører besvær?</a:t>
            </a:r>
            <a:endParaRPr lang="en-US" dirty="0"/>
          </a:p>
        </p:txBody>
      </p:sp>
      <p:sp>
        <p:nvSpPr>
          <p:cNvPr id="3" name="Pladsholder til tekst 2">
            <a:extLst>
              <a:ext uri="{FF2B5EF4-FFF2-40B4-BE49-F238E27FC236}">
                <a16:creationId xmlns:a16="http://schemas.microsoft.com/office/drawing/2014/main" id="{9E71D676-EAAC-6035-95B8-E6F62FB92539}"/>
              </a:ext>
            </a:extLst>
          </p:cNvPr>
          <p:cNvSpPr>
            <a:spLocks noGrp="1"/>
          </p:cNvSpPr>
          <p:nvPr>
            <p:ph type="body" sz="quarter" idx="13"/>
          </p:nvPr>
        </p:nvSpPr>
        <p:spPr>
          <a:xfrm>
            <a:off x="546652" y="1822732"/>
            <a:ext cx="5757166" cy="4949677"/>
          </a:xfrm>
        </p:spPr>
        <p:txBody>
          <a:bodyPr vert="horz" lIns="91440" tIns="45720" rIns="91440" bIns="45720" rtlCol="0">
            <a:normAutofit/>
          </a:bodyPr>
          <a:lstStyle/>
          <a:p>
            <a:r>
              <a:rPr lang="da-DK" sz="2000" dirty="0"/>
              <a:t>Hjælpe familier og børn, der bliver sprogligt udfordret, både på den korte og lange bane</a:t>
            </a:r>
          </a:p>
          <a:p>
            <a:r>
              <a:rPr lang="da-DK" sz="2000" dirty="0"/>
              <a:t>Bidrage med ny viden til styrkelse af hjemmelæringsmiljø og betydning for barnets kommunikative og sproglige udvikling samt trivsel </a:t>
            </a:r>
          </a:p>
          <a:p>
            <a:r>
              <a:rPr lang="da-DK" sz="2000" dirty="0"/>
              <a:t>Bidrage til en ny indsats med nye materialer, der potentielt kan komme både kollegaer, familier og børn til gode</a:t>
            </a:r>
          </a:p>
          <a:p>
            <a:r>
              <a:rPr lang="da-DK" sz="2000" dirty="0"/>
              <a:t>Få ny viden på kompetenceudvikling</a:t>
            </a:r>
          </a:p>
          <a:p>
            <a:r>
              <a:rPr lang="da-DK" sz="2000" dirty="0"/>
              <a:t>….</a:t>
            </a:r>
          </a:p>
          <a:p>
            <a:pPr indent="-228600">
              <a:lnSpc>
                <a:spcPct val="90000"/>
              </a:lnSpc>
            </a:pPr>
            <a:endParaRPr lang="da-DK" sz="1100" noProof="0" dirty="0"/>
          </a:p>
        </p:txBody>
      </p:sp>
    </p:spTree>
    <p:extLst>
      <p:ext uri="{BB962C8B-B14F-4D97-AF65-F5344CB8AC3E}">
        <p14:creationId xmlns:p14="http://schemas.microsoft.com/office/powerpoint/2010/main" val="365819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14" name="Rectangle 13">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2" name="Titel 1">
            <a:extLst>
              <a:ext uri="{FF2B5EF4-FFF2-40B4-BE49-F238E27FC236}">
                <a16:creationId xmlns:a16="http://schemas.microsoft.com/office/drawing/2014/main" id="{55DDC372-FD40-14AB-80AA-6408733829FE}"/>
              </a:ext>
            </a:extLst>
          </p:cNvPr>
          <p:cNvSpPr>
            <a:spLocks noGrp="1"/>
          </p:cNvSpPr>
          <p:nvPr>
            <p:ph type="title"/>
          </p:nvPr>
        </p:nvSpPr>
        <p:spPr>
          <a:xfrm>
            <a:off x="350332" y="188259"/>
            <a:ext cx="11044518" cy="1351472"/>
          </a:xfrm>
        </p:spPr>
        <p:txBody>
          <a:bodyPr vert="horz" lIns="91440" tIns="45720" rIns="91440" bIns="45720" rtlCol="0" anchor="ctr">
            <a:normAutofit/>
          </a:bodyPr>
          <a:lstStyle/>
          <a:p>
            <a:pPr algn="ctr"/>
            <a:r>
              <a:rPr lang="da-DK" kern="1200" noProof="1">
                <a:solidFill>
                  <a:schemeClr val="tx1">
                    <a:lumMod val="85000"/>
                    <a:lumOff val="15000"/>
                  </a:schemeClr>
                </a:solidFill>
                <a:latin typeface="+mj-lt"/>
                <a:ea typeface="+mj-ea"/>
                <a:cs typeface="+mj-cs"/>
              </a:rPr>
              <a:t>Fra kursus til praksis: vi lærer det sammen</a:t>
            </a:r>
          </a:p>
        </p:txBody>
      </p:sp>
      <p:sp>
        <p:nvSpPr>
          <p:cNvPr id="4" name="Rectangle 1">
            <a:extLst>
              <a:ext uri="{FF2B5EF4-FFF2-40B4-BE49-F238E27FC236}">
                <a16:creationId xmlns:a16="http://schemas.microsoft.com/office/drawing/2014/main" id="{0160C4F8-9CFA-F8BC-924A-CE208E9AC3CD}"/>
              </a:ext>
            </a:extLst>
          </p:cNvPr>
          <p:cNvSpPr>
            <a:spLocks noGrp="1" noChangeArrowheads="1"/>
          </p:cNvSpPr>
          <p:nvPr>
            <p:ph type="body" sz="quarter" idx="13"/>
          </p:nvPr>
        </p:nvSpPr>
        <p:spPr bwMode="auto">
          <a:xfrm>
            <a:off x="2648494" y="1510277"/>
            <a:ext cx="7143206" cy="480087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228600" eaLnBrk="1" hangingPunct="1">
              <a:lnSpc>
                <a:spcPct val="90000"/>
              </a:lnSpc>
              <a:spcAft>
                <a:spcPts val="1200"/>
              </a:spcAft>
            </a:pPr>
            <a:r>
              <a:rPr kumimoji="0" lang="da-DK" sz="2000" b="0" i="0" u="none" strike="noStrike" cap="none" normalizeH="0" baseline="0" noProof="1">
                <a:ln>
                  <a:noFill/>
                </a:ln>
                <a:solidFill>
                  <a:schemeClr val="tx1">
                    <a:lumMod val="85000"/>
                    <a:lumOff val="15000"/>
                  </a:schemeClr>
                </a:solidFill>
                <a:effectLst/>
                <a:latin typeface="+mn-lt"/>
              </a:rPr>
              <a:t>Vi har en intens kursusdag foran os, og </a:t>
            </a:r>
            <a:r>
              <a:rPr kumimoji="0" lang="da-DK" sz="2000" b="1" i="0" u="none" strike="noStrike" cap="none" normalizeH="0" baseline="0" noProof="1">
                <a:ln>
                  <a:noFill/>
                </a:ln>
                <a:solidFill>
                  <a:schemeClr val="tx1">
                    <a:lumMod val="85000"/>
                    <a:lumOff val="15000"/>
                  </a:schemeClr>
                </a:solidFill>
                <a:effectLst/>
                <a:latin typeface="+mn-lt"/>
              </a:rPr>
              <a:t>I vil føle jer proppet med information</a:t>
            </a:r>
            <a:endParaRPr lang="da-DK" sz="2000" noProof="1">
              <a:solidFill>
                <a:schemeClr val="tx1">
                  <a:lumMod val="85000"/>
                  <a:lumOff val="15000"/>
                </a:schemeClr>
              </a:solidFill>
              <a:latin typeface="+mn-lt"/>
            </a:endParaRPr>
          </a:p>
          <a:p>
            <a:pPr indent="-228600" eaLnBrk="1" hangingPunct="1">
              <a:lnSpc>
                <a:spcPct val="90000"/>
              </a:lnSpc>
              <a:spcAft>
                <a:spcPts val="1200"/>
              </a:spcAft>
            </a:pPr>
            <a:r>
              <a:rPr lang="da-DK" sz="2000" noProof="1">
                <a:solidFill>
                  <a:schemeClr val="tx1">
                    <a:lumMod val="85000"/>
                    <a:lumOff val="15000"/>
                  </a:schemeClr>
                </a:solidFill>
                <a:latin typeface="+mn-lt"/>
              </a:rPr>
              <a:t>Hvis I kommer til at føle: </a:t>
            </a:r>
            <a:r>
              <a:rPr lang="da-DK" sz="2000" i="1" noProof="1">
                <a:solidFill>
                  <a:schemeClr val="tx1">
                    <a:lumMod val="85000"/>
                    <a:lumOff val="15000"/>
                  </a:schemeClr>
                </a:solidFill>
                <a:latin typeface="+mn-lt"/>
              </a:rPr>
              <a:t>'Hvordan i alverden skal jeg huske og nå alt det her i en travl hverdag?’</a:t>
            </a:r>
            <a:r>
              <a:rPr lang="da-DK" sz="2000" noProof="1">
                <a:solidFill>
                  <a:schemeClr val="tx1">
                    <a:lumMod val="85000"/>
                    <a:lumOff val="15000"/>
                  </a:schemeClr>
                </a:solidFill>
                <a:latin typeface="+mn-lt"/>
              </a:rPr>
              <a:t>, </a:t>
            </a:r>
            <a:r>
              <a:rPr lang="da-DK" sz="2000" b="1" noProof="1">
                <a:solidFill>
                  <a:schemeClr val="tx1">
                    <a:lumMod val="85000"/>
                    <a:lumOff val="15000"/>
                  </a:schemeClr>
                </a:solidFill>
                <a:latin typeface="+mn-lt"/>
              </a:rPr>
              <a:t>så er det helt normalt – </a:t>
            </a:r>
            <a:r>
              <a:rPr lang="da-DK" sz="2000" noProof="1">
                <a:solidFill>
                  <a:schemeClr val="tx1">
                    <a:lumMod val="85000"/>
                    <a:lumOff val="15000"/>
                  </a:schemeClr>
                </a:solidFill>
                <a:latin typeface="+mn-lt"/>
              </a:rPr>
              <a:t>men materialer hjælper på vej</a:t>
            </a:r>
            <a:endParaRPr kumimoji="0" lang="da-DK" sz="2000" b="0" i="0" u="none" strike="noStrike" cap="none" normalizeH="0" baseline="0" noProof="1">
              <a:ln>
                <a:noFill/>
              </a:ln>
              <a:solidFill>
                <a:schemeClr val="tx1">
                  <a:lumMod val="85000"/>
                  <a:lumOff val="15000"/>
                </a:schemeClr>
              </a:solidFill>
              <a:effectLst/>
              <a:latin typeface="+mn-lt"/>
            </a:endParaRPr>
          </a:p>
          <a:p>
            <a:pPr indent="-228600" eaLnBrk="1" hangingPunct="1">
              <a:lnSpc>
                <a:spcPct val="90000"/>
              </a:lnSpc>
              <a:spcAft>
                <a:spcPts val="1200"/>
              </a:spcAft>
            </a:pPr>
            <a:r>
              <a:rPr kumimoji="0" lang="da-DK" sz="2000" b="0" i="0" u="none" strike="noStrike" cap="none" normalizeH="0" baseline="0" noProof="1">
                <a:ln>
                  <a:noFill/>
                </a:ln>
                <a:solidFill>
                  <a:schemeClr val="tx1">
                    <a:lumMod val="85000"/>
                    <a:lumOff val="15000"/>
                  </a:schemeClr>
                </a:solidFill>
                <a:effectLst/>
                <a:latin typeface="+mn-lt"/>
              </a:rPr>
              <a:t>Vi har gjort alt, hvad vi overhovedet kan, for at gøre dagen så varieret som muligt</a:t>
            </a:r>
          </a:p>
          <a:p>
            <a:pPr indent="-228600" eaLnBrk="1" hangingPunct="1">
              <a:lnSpc>
                <a:spcPct val="90000"/>
              </a:lnSpc>
              <a:spcAft>
                <a:spcPts val="1200"/>
              </a:spcAft>
            </a:pPr>
            <a:r>
              <a:rPr kumimoji="0" lang="da-DK" sz="2000" b="0" i="0" u="none" strike="noStrike" cap="none" normalizeH="0" baseline="0" noProof="1">
                <a:ln>
                  <a:noFill/>
                </a:ln>
                <a:solidFill>
                  <a:schemeClr val="tx1">
                    <a:lumMod val="85000"/>
                    <a:lumOff val="15000"/>
                  </a:schemeClr>
                </a:solidFill>
                <a:effectLst/>
                <a:latin typeface="+mn-lt"/>
              </a:rPr>
              <a:t>Når I rent faktisk </a:t>
            </a:r>
            <a:r>
              <a:rPr kumimoji="0" lang="da-DK" sz="2000" b="0" i="1" u="none" strike="noStrike" cap="none" normalizeH="0" baseline="0" noProof="1">
                <a:ln>
                  <a:noFill/>
                </a:ln>
                <a:solidFill>
                  <a:schemeClr val="tx1">
                    <a:lumMod val="85000"/>
                    <a:lumOff val="15000"/>
                  </a:schemeClr>
                </a:solidFill>
                <a:effectLst/>
                <a:latin typeface="+mn-lt"/>
              </a:rPr>
              <a:t>går i gang</a:t>
            </a:r>
            <a:r>
              <a:rPr kumimoji="0" lang="da-DK" sz="2000" b="0" i="0" u="none" strike="noStrike" cap="none" normalizeH="0" baseline="0" noProof="1">
                <a:ln>
                  <a:noFill/>
                </a:ln>
                <a:solidFill>
                  <a:schemeClr val="tx1">
                    <a:lumMod val="85000"/>
                    <a:lumOff val="15000"/>
                  </a:schemeClr>
                </a:solidFill>
                <a:effectLst/>
                <a:latin typeface="+mn-lt"/>
              </a:rPr>
              <a:t> så falder brikkerne stille og roligt på plads </a:t>
            </a:r>
          </a:p>
          <a:p>
            <a:pPr indent="-228600" eaLnBrk="1" hangingPunct="1">
              <a:lnSpc>
                <a:spcPct val="90000"/>
              </a:lnSpc>
              <a:spcAft>
                <a:spcPts val="1200"/>
              </a:spcAft>
            </a:pPr>
            <a:r>
              <a:rPr kumimoji="0" lang="da-DK" sz="2000" b="0" i="0" u="none" strike="noStrike" cap="none" normalizeH="0" baseline="0" noProof="1">
                <a:ln>
                  <a:noFill/>
                </a:ln>
                <a:solidFill>
                  <a:schemeClr val="tx1">
                    <a:lumMod val="85000"/>
                    <a:lumOff val="15000"/>
                  </a:schemeClr>
                </a:solidFill>
                <a:effectLst/>
                <a:latin typeface="+mn-lt"/>
              </a:rPr>
              <a:t>Jo mere I bruger det, jo hurtigere vil I opleve, at I bliver friere i </a:t>
            </a:r>
            <a:br>
              <a:rPr kumimoji="0" lang="da-DK" sz="2000" b="0" i="0" u="none" strike="noStrike" cap="none" normalizeH="0" baseline="0" noProof="1">
                <a:ln>
                  <a:noFill/>
                </a:ln>
                <a:solidFill>
                  <a:schemeClr val="tx1">
                    <a:lumMod val="85000"/>
                    <a:lumOff val="15000"/>
                  </a:schemeClr>
                </a:solidFill>
                <a:effectLst/>
                <a:latin typeface="+mn-lt"/>
              </a:rPr>
            </a:br>
            <a:r>
              <a:rPr kumimoji="0" lang="da-DK" sz="2000" b="0" i="0" u="none" strike="noStrike" cap="none" normalizeH="0" baseline="0" noProof="1">
                <a:ln>
                  <a:noFill/>
                </a:ln>
                <a:solidFill>
                  <a:schemeClr val="tx1">
                    <a:lumMod val="85000"/>
                    <a:lumOff val="15000"/>
                  </a:schemeClr>
                </a:solidFill>
                <a:effectLst/>
                <a:latin typeface="+mn-lt"/>
              </a:rPr>
              <a:t>jeres anvendelse af Vi lærer sammen baby </a:t>
            </a:r>
          </a:p>
          <a:p>
            <a:pPr marL="0" marR="0" lvl="0" indent="-228600" eaLnBrk="1" fontAlgn="base" hangingPunct="1">
              <a:lnSpc>
                <a:spcPct val="90000"/>
              </a:lnSpc>
              <a:spcBef>
                <a:spcPct val="0"/>
              </a:spcBef>
              <a:spcAft>
                <a:spcPct val="0"/>
              </a:spcAft>
              <a:buClrTx/>
              <a:buSzTx/>
              <a:tabLst/>
            </a:pPr>
            <a:endParaRPr kumimoji="0" lang="da-DK" sz="2000" b="0" i="0" u="none" strike="noStrike" cap="none" normalizeH="0" baseline="0" noProof="1">
              <a:ln>
                <a:noFill/>
              </a:ln>
              <a:solidFill>
                <a:schemeClr val="tx1">
                  <a:lumMod val="85000"/>
                  <a:lumOff val="15000"/>
                </a:schemeClr>
              </a:solidFill>
              <a:effectLst/>
              <a:latin typeface="+mn-lt"/>
            </a:endParaRPr>
          </a:p>
        </p:txBody>
      </p:sp>
      <p:pic>
        <p:nvPicPr>
          <p:cNvPr id="8" name="Billede 7">
            <a:extLst>
              <a:ext uri="{FF2B5EF4-FFF2-40B4-BE49-F238E27FC236}">
                <a16:creationId xmlns:a16="http://schemas.microsoft.com/office/drawing/2014/main" id="{EEC81AFF-A25A-E6C2-9DCF-74FF84B993F7}"/>
              </a:ext>
            </a:extLst>
          </p:cNvPr>
          <p:cNvPicPr>
            <a:picLocks noChangeAspect="1"/>
          </p:cNvPicPr>
          <p:nvPr/>
        </p:nvPicPr>
        <p:blipFill>
          <a:blip r:embed="rId3"/>
          <a:stretch>
            <a:fillRect/>
          </a:stretch>
        </p:blipFill>
        <p:spPr>
          <a:xfrm>
            <a:off x="9631027" y="2322964"/>
            <a:ext cx="2273400" cy="2808000"/>
          </a:xfrm>
          <a:prstGeom prst="rect">
            <a:avLst/>
          </a:prstGeom>
        </p:spPr>
      </p:pic>
      <p:pic>
        <p:nvPicPr>
          <p:cNvPr id="9" name="Billede 8">
            <a:extLst>
              <a:ext uri="{FF2B5EF4-FFF2-40B4-BE49-F238E27FC236}">
                <a16:creationId xmlns:a16="http://schemas.microsoft.com/office/drawing/2014/main" id="{F122A746-53FF-DAEA-5679-2A191B403412}"/>
              </a:ext>
            </a:extLst>
          </p:cNvPr>
          <p:cNvPicPr>
            <a:picLocks noChangeAspect="1"/>
          </p:cNvPicPr>
          <p:nvPr/>
        </p:nvPicPr>
        <p:blipFill>
          <a:blip r:embed="rId4"/>
          <a:stretch>
            <a:fillRect/>
          </a:stretch>
        </p:blipFill>
        <p:spPr>
          <a:xfrm>
            <a:off x="87523" y="2322964"/>
            <a:ext cx="2360363" cy="2808395"/>
          </a:xfrm>
          <a:prstGeom prst="rect">
            <a:avLst/>
          </a:prstGeom>
        </p:spPr>
      </p:pic>
    </p:spTree>
    <p:extLst>
      <p:ext uri="{BB962C8B-B14F-4D97-AF65-F5344CB8AC3E}">
        <p14:creationId xmlns:p14="http://schemas.microsoft.com/office/powerpoint/2010/main" val="3202577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06296-66CE-B793-4354-9AF708B5AC9D}"/>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61E2F225-5996-6435-478C-7F4CA9263A5E}"/>
              </a:ext>
            </a:extLst>
          </p:cNvPr>
          <p:cNvSpPr txBox="1"/>
          <p:nvPr/>
        </p:nvSpPr>
        <p:spPr>
          <a:xfrm>
            <a:off x="0" y="221912"/>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200" b="1" i="0" u="none" strike="noStrike" kern="1200" cap="none" spc="0" normalizeH="0" baseline="0" noProof="0" dirty="0">
                <a:ln>
                  <a:noFill/>
                </a:ln>
                <a:solidFill>
                  <a:prstClr val="white"/>
                </a:solidFill>
                <a:effectLst/>
                <a:uLnTx/>
                <a:uFillTx/>
                <a:latin typeface="Source Sans Pro"/>
                <a:ea typeface="+mn-ea"/>
                <a:cs typeface="+mn-cs"/>
              </a:rPr>
              <a:t>Hvorfor </a:t>
            </a:r>
            <a:r>
              <a:rPr kumimoji="0" lang="da-DK" sz="3200" b="1" i="1" u="none" strike="noStrike" kern="1200" cap="none" spc="0" normalizeH="0" baseline="0" noProof="0" dirty="0">
                <a:ln>
                  <a:noFill/>
                </a:ln>
                <a:solidFill>
                  <a:prstClr val="white"/>
                </a:solidFill>
                <a:effectLst/>
                <a:uLnTx/>
                <a:uFillTx/>
                <a:latin typeface="Source Sans Pro"/>
                <a:ea typeface="+mn-ea"/>
                <a:cs typeface="+mn-cs"/>
              </a:rPr>
              <a:t>Vi lærer sammen baby?</a:t>
            </a:r>
            <a:endParaRPr kumimoji="0" lang="da-DK" sz="3200" b="1"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1007751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268471-9FBE-55DB-6BEF-DAE0CDCCAD4F}"/>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pic>
        <p:nvPicPr>
          <p:cNvPr id="6" name="Billede 5" descr="Et billede, der indeholder jord, udendørs, tøj, rolling&#10;&#10;Automatisk genereret beskrivelse">
            <a:extLst>
              <a:ext uri="{FF2B5EF4-FFF2-40B4-BE49-F238E27FC236}">
                <a16:creationId xmlns:a16="http://schemas.microsoft.com/office/drawing/2014/main" id="{F314A028-B69B-54DE-A301-97B476A23BF9}"/>
              </a:ext>
            </a:extLst>
          </p:cNvPr>
          <p:cNvPicPr>
            <a:picLocks noChangeAspect="1"/>
          </p:cNvPicPr>
          <p:nvPr/>
        </p:nvPicPr>
        <p:blipFill>
          <a:blip r:embed="rId3">
            <a:extLst>
              <a:ext uri="{28A0092B-C50C-407E-A947-70E740481C1C}">
                <a14:useLocalDpi xmlns:a14="http://schemas.microsoft.com/office/drawing/2010/main" val="0"/>
              </a:ext>
            </a:extLst>
          </a:blip>
          <a:srcRect r="5882" b="-1"/>
          <a:stretch>
            <a:fillRect/>
          </a:stretch>
        </p:blipFill>
        <p:spPr>
          <a:xfrm>
            <a:off x="2522358" y="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 name="Titel 4">
            <a:extLst>
              <a:ext uri="{FF2B5EF4-FFF2-40B4-BE49-F238E27FC236}">
                <a16:creationId xmlns:a16="http://schemas.microsoft.com/office/drawing/2014/main" id="{3572B826-62B1-CDA9-7EF1-BA87E984A858}"/>
              </a:ext>
            </a:extLst>
          </p:cNvPr>
          <p:cNvSpPr>
            <a:spLocks noGrp="1"/>
          </p:cNvSpPr>
          <p:nvPr>
            <p:ph type="title"/>
          </p:nvPr>
        </p:nvSpPr>
        <p:spPr>
          <a:xfrm>
            <a:off x="334918" y="327542"/>
            <a:ext cx="9150927" cy="1899912"/>
          </a:xfrm>
        </p:spPr>
        <p:txBody>
          <a:bodyPr>
            <a:normAutofit/>
          </a:bodyPr>
          <a:lstStyle/>
          <a:p>
            <a:r>
              <a:rPr lang="da-DK" sz="4000" dirty="0"/>
              <a:t>Tre vigtige træk ved </a:t>
            </a:r>
            <a:br>
              <a:rPr lang="da-DK" sz="4000" dirty="0"/>
            </a:br>
            <a:r>
              <a:rPr lang="da-DK" sz="4000" dirty="0"/>
              <a:t>børns udvikling!</a:t>
            </a:r>
            <a:br>
              <a:rPr lang="da-DK" sz="4000" dirty="0"/>
            </a:br>
            <a:endParaRPr lang="da-DK" sz="4000" dirty="0"/>
          </a:p>
        </p:txBody>
      </p:sp>
      <p:pic>
        <p:nvPicPr>
          <p:cNvPr id="10" name="Image" descr="Image">
            <a:extLst>
              <a:ext uri="{FF2B5EF4-FFF2-40B4-BE49-F238E27FC236}">
                <a16:creationId xmlns:a16="http://schemas.microsoft.com/office/drawing/2014/main" id="{E5864EEF-514B-C299-3109-8929C7F5B138}"/>
              </a:ext>
            </a:extLst>
          </p:cNvPr>
          <p:cNvPicPr>
            <a:picLocks noChangeAspect="1"/>
          </p:cNvPicPr>
          <p:nvPr/>
        </p:nvPicPr>
        <p:blipFill>
          <a:blip r:embed="rId4"/>
          <a:stretch>
            <a:fillRect/>
          </a:stretch>
        </p:blipFill>
        <p:spPr>
          <a:xfrm>
            <a:off x="825988" y="2453709"/>
            <a:ext cx="2043545" cy="1607711"/>
          </a:xfrm>
          <a:prstGeom prst="rect">
            <a:avLst/>
          </a:prstGeom>
          <a:solidFill>
            <a:schemeClr val="bg1"/>
          </a:solidFill>
          <a:ln w="12700">
            <a:miter lim="400000"/>
          </a:ln>
        </p:spPr>
      </p:pic>
      <p:sp>
        <p:nvSpPr>
          <p:cNvPr id="12" name="Pladsholder til indhold 2">
            <a:extLst>
              <a:ext uri="{FF2B5EF4-FFF2-40B4-BE49-F238E27FC236}">
                <a16:creationId xmlns:a16="http://schemas.microsoft.com/office/drawing/2014/main" id="{AF6BC6A1-42BF-7990-53B7-34BC6546163E}"/>
              </a:ext>
            </a:extLst>
          </p:cNvPr>
          <p:cNvSpPr txBox="1">
            <a:spLocks/>
          </p:cNvSpPr>
          <p:nvPr/>
        </p:nvSpPr>
        <p:spPr>
          <a:xfrm>
            <a:off x="739830" y="2676912"/>
            <a:ext cx="2215860" cy="1199594"/>
          </a:xfrm>
          <a:prstGeom prst="rect">
            <a:avLst/>
          </a:prstGeom>
        </p:spPr>
        <p:txBody>
          <a:bodyPr vert="horz" lIns="45720" tIns="22860" rIns="45720" bIns="22860" rtlCol="0">
            <a:norm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kumimoji="0" lang="da-DK" sz="2000" b="1" i="0" u="none" strike="noStrike" kern="1200" cap="none" spc="0" normalizeH="0" baseline="0" noProof="0" dirty="0">
                <a:ln>
                  <a:noFill/>
                </a:ln>
                <a:solidFill>
                  <a:srgbClr val="70AD47"/>
                </a:solidFill>
                <a:effectLst/>
                <a:uLnTx/>
                <a:uFillTx/>
                <a:latin typeface="Source Sans Pro"/>
                <a:ea typeface="Source Sans Pro" panose="020B0503030403020204" pitchFamily="34" charset="0"/>
                <a:cs typeface="+mn-cs"/>
              </a:rPr>
              <a:t>Der er store </a:t>
            </a:r>
            <a:r>
              <a:rPr kumimoji="0" lang="da-DK" sz="2000" b="1" i="0" u="none" strike="noStrike" kern="1200" cap="none" spc="0" normalizeH="0" baseline="0" noProof="0" dirty="0">
                <a:ln>
                  <a:noFill/>
                </a:ln>
                <a:solidFill>
                  <a:srgbClr val="4EA72E"/>
                </a:solidFill>
                <a:effectLst/>
                <a:uLnTx/>
                <a:uFillTx/>
                <a:latin typeface="Source Sans Pro"/>
                <a:ea typeface="Source Sans Pro" panose="020B0503030403020204" pitchFamily="34" charset="0"/>
                <a:cs typeface="+mn-cs"/>
              </a:rPr>
              <a:t>individuelle</a:t>
            </a:r>
            <a:r>
              <a:rPr kumimoji="0" lang="da-DK" sz="2000" b="1" i="0" u="none" strike="noStrike" kern="1200" cap="none" spc="0" normalizeH="0" baseline="0" noProof="0" dirty="0">
                <a:ln>
                  <a:noFill/>
                </a:ln>
                <a:solidFill>
                  <a:srgbClr val="70AD47"/>
                </a:solidFill>
                <a:effectLst/>
                <a:uLnTx/>
                <a:uFillTx/>
                <a:latin typeface="Source Sans Pro"/>
                <a:ea typeface="Source Sans Pro" panose="020B0503030403020204" pitchFamily="34" charset="0"/>
                <a:cs typeface="+mn-cs"/>
              </a:rPr>
              <a:t> forskelle</a:t>
            </a:r>
          </a:p>
        </p:txBody>
      </p:sp>
      <p:pic>
        <p:nvPicPr>
          <p:cNvPr id="16" name="Image" descr="Image">
            <a:extLst>
              <a:ext uri="{FF2B5EF4-FFF2-40B4-BE49-F238E27FC236}">
                <a16:creationId xmlns:a16="http://schemas.microsoft.com/office/drawing/2014/main" id="{27565313-E48A-D20F-CC1C-10746E3315B5}"/>
              </a:ext>
            </a:extLst>
          </p:cNvPr>
          <p:cNvPicPr>
            <a:picLocks noChangeAspect="1"/>
          </p:cNvPicPr>
          <p:nvPr/>
        </p:nvPicPr>
        <p:blipFill>
          <a:blip r:embed="rId4"/>
          <a:stretch>
            <a:fillRect/>
          </a:stretch>
        </p:blipFill>
        <p:spPr>
          <a:xfrm>
            <a:off x="3226856" y="3231307"/>
            <a:ext cx="2043545" cy="1607711"/>
          </a:xfrm>
          <a:prstGeom prst="rect">
            <a:avLst/>
          </a:prstGeom>
          <a:solidFill>
            <a:schemeClr val="bg1"/>
          </a:solidFill>
          <a:ln w="12700">
            <a:miter lim="400000"/>
          </a:ln>
        </p:spPr>
      </p:pic>
      <p:sp>
        <p:nvSpPr>
          <p:cNvPr id="17" name="Pladsholder til indhold 2">
            <a:extLst>
              <a:ext uri="{FF2B5EF4-FFF2-40B4-BE49-F238E27FC236}">
                <a16:creationId xmlns:a16="http://schemas.microsoft.com/office/drawing/2014/main" id="{C2E3496D-4B30-A27D-3D82-3FD84F11D5EE}"/>
              </a:ext>
            </a:extLst>
          </p:cNvPr>
          <p:cNvSpPr txBox="1">
            <a:spLocks/>
          </p:cNvSpPr>
          <p:nvPr/>
        </p:nvSpPr>
        <p:spPr>
          <a:xfrm>
            <a:off x="3398750" y="3454510"/>
            <a:ext cx="1785493" cy="1199594"/>
          </a:xfrm>
          <a:prstGeom prst="rect">
            <a:avLst/>
          </a:prstGeom>
        </p:spPr>
        <p:txBody>
          <a:bodyPr vert="horz" lIns="45720" tIns="22860" rIns="45720" bIns="22860" rtlCol="0">
            <a:norm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kumimoji="0" lang="da-DK" sz="2000" b="1" i="0" u="none" strike="noStrike" kern="1200" cap="none" spc="0" normalizeH="0" baseline="0" noProof="0" dirty="0">
                <a:ln>
                  <a:noFill/>
                </a:ln>
                <a:solidFill>
                  <a:srgbClr val="70AD47"/>
                </a:solidFill>
                <a:effectLst/>
                <a:uLnTx/>
                <a:uFillTx/>
                <a:latin typeface="Source Sans Pro"/>
                <a:ea typeface="Source Sans Pro" panose="020B0503030403020204" pitchFamily="34" charset="0"/>
                <a:cs typeface="+mn-cs"/>
              </a:rPr>
              <a:t>Læring opbygges fra bunden</a:t>
            </a:r>
          </a:p>
        </p:txBody>
      </p:sp>
      <p:pic>
        <p:nvPicPr>
          <p:cNvPr id="22" name="Image" descr="Image">
            <a:extLst>
              <a:ext uri="{FF2B5EF4-FFF2-40B4-BE49-F238E27FC236}">
                <a16:creationId xmlns:a16="http://schemas.microsoft.com/office/drawing/2014/main" id="{0BAE02BD-49A6-9EF3-6033-D9AE5E358C97}"/>
              </a:ext>
            </a:extLst>
          </p:cNvPr>
          <p:cNvPicPr>
            <a:picLocks noChangeAspect="1"/>
          </p:cNvPicPr>
          <p:nvPr/>
        </p:nvPicPr>
        <p:blipFill>
          <a:blip r:embed="rId4"/>
          <a:stretch>
            <a:fillRect/>
          </a:stretch>
        </p:blipFill>
        <p:spPr>
          <a:xfrm>
            <a:off x="1033518" y="4421940"/>
            <a:ext cx="2043545" cy="1607711"/>
          </a:xfrm>
          <a:prstGeom prst="rect">
            <a:avLst/>
          </a:prstGeom>
          <a:solidFill>
            <a:schemeClr val="bg1"/>
          </a:solidFill>
          <a:ln w="12700">
            <a:miter lim="400000"/>
          </a:ln>
        </p:spPr>
      </p:pic>
      <p:sp>
        <p:nvSpPr>
          <p:cNvPr id="23" name="Pladsholder til indhold 2">
            <a:extLst>
              <a:ext uri="{FF2B5EF4-FFF2-40B4-BE49-F238E27FC236}">
                <a16:creationId xmlns:a16="http://schemas.microsoft.com/office/drawing/2014/main" id="{38201A6C-5E30-D936-6D9E-B0D6C998BF2A}"/>
              </a:ext>
            </a:extLst>
          </p:cNvPr>
          <p:cNvSpPr txBox="1">
            <a:spLocks/>
          </p:cNvSpPr>
          <p:nvPr/>
        </p:nvSpPr>
        <p:spPr>
          <a:xfrm>
            <a:off x="1162543" y="4676968"/>
            <a:ext cx="1785493" cy="1199594"/>
          </a:xfrm>
          <a:prstGeom prst="rect">
            <a:avLst/>
          </a:prstGeom>
        </p:spPr>
        <p:txBody>
          <a:bodyPr vert="horz" lIns="45720" tIns="22860" rIns="45720" bIns="22860" rtlCol="0">
            <a:norm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kumimoji="0" lang="da-DK" sz="2000" b="1" i="0" u="none" strike="noStrike" kern="1200" cap="none" spc="0" normalizeH="0" baseline="0" noProof="0" dirty="0">
                <a:ln>
                  <a:noFill/>
                </a:ln>
                <a:solidFill>
                  <a:srgbClr val="70AD47"/>
                </a:solidFill>
                <a:effectLst/>
                <a:uLnTx/>
                <a:uFillTx/>
                <a:latin typeface="Source Sans Pro"/>
                <a:ea typeface="Source Sans Pro" panose="020B0503030403020204" pitchFamily="34" charset="0"/>
                <a:cs typeface="+mn-cs"/>
              </a:rPr>
              <a:t>Udvikling hænger sammen</a:t>
            </a:r>
          </a:p>
        </p:txBody>
      </p:sp>
    </p:spTree>
    <p:extLst>
      <p:ext uri="{BB962C8B-B14F-4D97-AF65-F5344CB8AC3E}">
        <p14:creationId xmlns:p14="http://schemas.microsoft.com/office/powerpoint/2010/main" val="4032501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AFC48-B822-96FE-C637-FC9936BDCEB7}"/>
              </a:ext>
            </a:extLst>
          </p:cNvPr>
          <p:cNvSpPr>
            <a:spLocks noGrp="1"/>
          </p:cNvSpPr>
          <p:nvPr>
            <p:ph type="title"/>
          </p:nvPr>
        </p:nvSpPr>
        <p:spPr>
          <a:xfrm>
            <a:off x="838200" y="742841"/>
            <a:ext cx="10563224" cy="618631"/>
          </a:xfrm>
        </p:spPr>
        <p:txBody>
          <a:bodyPr/>
          <a:lstStyle/>
          <a:p>
            <a:r>
              <a:rPr lang="da-DK" dirty="0"/>
              <a:t>Tidlige individuelle forskelle i sprogudvikling</a:t>
            </a:r>
          </a:p>
        </p:txBody>
      </p:sp>
      <p:pic>
        <p:nvPicPr>
          <p:cNvPr id="5" name="Image" descr="Image">
            <a:extLst>
              <a:ext uri="{FF2B5EF4-FFF2-40B4-BE49-F238E27FC236}">
                <a16:creationId xmlns:a16="http://schemas.microsoft.com/office/drawing/2014/main" id="{B94F61FF-D43B-5A08-C6C9-9F80021A7C6C}"/>
              </a:ext>
            </a:extLst>
          </p:cNvPr>
          <p:cNvPicPr>
            <a:picLocks noChangeAspect="1"/>
          </p:cNvPicPr>
          <p:nvPr/>
        </p:nvPicPr>
        <p:blipFill>
          <a:blip r:embed="rId3"/>
          <a:stretch>
            <a:fillRect/>
          </a:stretch>
        </p:blipFill>
        <p:spPr>
          <a:xfrm>
            <a:off x="6024938" y="2093484"/>
            <a:ext cx="2753302" cy="3004737"/>
          </a:xfrm>
          <a:prstGeom prst="rect">
            <a:avLst/>
          </a:prstGeom>
          <a:ln w="12700">
            <a:miter lim="400000"/>
          </a:ln>
        </p:spPr>
      </p:pic>
      <p:sp>
        <p:nvSpPr>
          <p:cNvPr id="6" name="Tekstfelt 5">
            <a:extLst>
              <a:ext uri="{FF2B5EF4-FFF2-40B4-BE49-F238E27FC236}">
                <a16:creationId xmlns:a16="http://schemas.microsoft.com/office/drawing/2014/main" id="{EE08F85D-7E5E-E04E-999B-B218BAC671E1}"/>
              </a:ext>
            </a:extLst>
          </p:cNvPr>
          <p:cNvSpPr txBox="1"/>
          <p:nvPr/>
        </p:nvSpPr>
        <p:spPr>
          <a:xfrm>
            <a:off x="6146858" y="2162471"/>
            <a:ext cx="2509462" cy="17851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200" b="1" i="0" u="none" strike="noStrike" kern="1200" cap="none" spc="0" normalizeH="0" baseline="0" noProof="0" dirty="0">
                <a:ln>
                  <a:noFill/>
                </a:ln>
                <a:solidFill>
                  <a:prstClr val="black"/>
                </a:solidFill>
                <a:effectLst/>
                <a:uLnTx/>
                <a:uFillTx/>
                <a:latin typeface="Source Sans Pro"/>
                <a:ea typeface="Source Sans Pro" panose="020B0503030403020204" pitchFamily="34" charset="0"/>
                <a:cs typeface="+mn-cs"/>
              </a:rPr>
              <a:t>Efter vuggestuen er  der 1 år mel. de 15 pct. sprogligt svageste og stærkeste børn</a:t>
            </a:r>
            <a:endParaRPr kumimoji="0" lang="da-DK" sz="1000" b="1" i="0" u="none" strike="noStrike" kern="1200" cap="none" spc="0" normalizeH="0" baseline="0" noProof="0" dirty="0">
              <a:ln>
                <a:noFill/>
              </a:ln>
              <a:solidFill>
                <a:prstClr val="black"/>
              </a:solidFill>
              <a:effectLst/>
              <a:uLnTx/>
              <a:uFillTx/>
              <a:latin typeface="Source Sans Pro"/>
              <a:ea typeface="Source Sans Pro" panose="020B0503030403020204" pitchFamily="34" charset="0"/>
              <a:cs typeface="+mn-cs"/>
            </a:endParaRPr>
          </a:p>
        </p:txBody>
      </p:sp>
      <p:pic>
        <p:nvPicPr>
          <p:cNvPr id="7" name="Image" descr="Image">
            <a:extLst>
              <a:ext uri="{FF2B5EF4-FFF2-40B4-BE49-F238E27FC236}">
                <a16:creationId xmlns:a16="http://schemas.microsoft.com/office/drawing/2014/main" id="{B934F582-766C-CBD3-24E3-DC34EBCF9954}"/>
              </a:ext>
            </a:extLst>
          </p:cNvPr>
          <p:cNvPicPr>
            <a:picLocks noChangeAspect="1"/>
          </p:cNvPicPr>
          <p:nvPr/>
        </p:nvPicPr>
        <p:blipFill>
          <a:blip r:embed="rId3"/>
          <a:stretch>
            <a:fillRect/>
          </a:stretch>
        </p:blipFill>
        <p:spPr>
          <a:xfrm>
            <a:off x="9022080" y="3133329"/>
            <a:ext cx="2523326" cy="2997000"/>
          </a:xfrm>
          <a:prstGeom prst="rect">
            <a:avLst/>
          </a:prstGeom>
          <a:ln w="12700">
            <a:miter lim="400000"/>
          </a:ln>
        </p:spPr>
      </p:pic>
      <p:sp>
        <p:nvSpPr>
          <p:cNvPr id="8" name="Tekstfelt 7">
            <a:extLst>
              <a:ext uri="{FF2B5EF4-FFF2-40B4-BE49-F238E27FC236}">
                <a16:creationId xmlns:a16="http://schemas.microsoft.com/office/drawing/2014/main" id="{214D5B9E-87A5-C81B-CF5C-016935F834A2}"/>
              </a:ext>
            </a:extLst>
          </p:cNvPr>
          <p:cNvSpPr txBox="1"/>
          <p:nvPr/>
        </p:nvSpPr>
        <p:spPr>
          <a:xfrm>
            <a:off x="9114626" y="3201217"/>
            <a:ext cx="233823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200" b="1" i="0" u="none" strike="noStrike" kern="1200" cap="none" spc="0" normalizeH="0" baseline="0" noProof="0" dirty="0">
                <a:ln>
                  <a:noFill/>
                </a:ln>
                <a:solidFill>
                  <a:prstClr val="black"/>
                </a:solidFill>
                <a:effectLst/>
                <a:uLnTx/>
                <a:uFillTx/>
                <a:latin typeface="Source Sans Pro"/>
                <a:ea typeface="Source Sans Pro" panose="020B0503030403020204" pitchFamily="34" charset="0"/>
                <a:cs typeface="+mn-cs"/>
              </a:rPr>
              <a:t>Efter børnehaven er  der 2 år mel. de 15 pct. sprogligt svageste og stærkeste børn</a:t>
            </a:r>
            <a:endParaRPr kumimoji="0" lang="da-DK" sz="1000" b="1" i="0" u="none" strike="noStrike" kern="1200" cap="none" spc="0" normalizeH="0" baseline="0" noProof="0" dirty="0">
              <a:ln>
                <a:noFill/>
              </a:ln>
              <a:solidFill>
                <a:prstClr val="black"/>
              </a:solidFill>
              <a:effectLst/>
              <a:uLnTx/>
              <a:uFillTx/>
              <a:latin typeface="Source Sans Pro"/>
              <a:ea typeface="Source Sans Pro" panose="020B0503030403020204" pitchFamily="34" charset="0"/>
              <a:cs typeface="+mn-cs"/>
            </a:endParaRPr>
          </a:p>
        </p:txBody>
      </p:sp>
      <p:sp>
        <p:nvSpPr>
          <p:cNvPr id="10" name="Tekstfelt 9">
            <a:extLst>
              <a:ext uri="{FF2B5EF4-FFF2-40B4-BE49-F238E27FC236}">
                <a16:creationId xmlns:a16="http://schemas.microsoft.com/office/drawing/2014/main" id="{1F01FC7E-1C94-5997-F7DE-317593DD6310}"/>
              </a:ext>
            </a:extLst>
          </p:cNvPr>
          <p:cNvSpPr txBox="1"/>
          <p:nvPr/>
        </p:nvSpPr>
        <p:spPr>
          <a:xfrm>
            <a:off x="1354726" y="6488459"/>
            <a:ext cx="981565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
                <a:prstClr val="black"/>
              </a:buClr>
              <a:buSzTx/>
              <a:buFontTx/>
              <a:buNone/>
              <a:tabLst/>
              <a:defRPr/>
            </a:pPr>
            <a:r>
              <a:rPr kumimoji="0" lang="da-DK" sz="1600" b="0" i="1" u="none" strike="noStrike" kern="1200" cap="none" spc="0" normalizeH="0" baseline="0" noProof="0" dirty="0">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Kilder: </a:t>
            </a:r>
            <a:r>
              <a:rPr kumimoji="0" lang="da-DK" sz="1600" b="0" i="0" u="none" strike="noStrike" kern="1200" cap="none" spc="0" normalizeH="0" baseline="0" noProof="0" dirty="0">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Bleses et al. 2008; 2016; Dale et al. 2023 (Kontrolleret for </a:t>
            </a:r>
            <a:r>
              <a:rPr kumimoji="0" lang="da-DK" sz="1600" b="0" i="0" u="none" strike="noStrike" kern="1200" cap="none" spc="0" normalizeH="0" baseline="0" noProof="0" dirty="0" err="1">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barne</a:t>
            </a:r>
            <a:r>
              <a:rPr kumimoji="0" lang="da-DK" sz="1600" b="0" i="0" u="none" strike="noStrike" kern="1200" cap="none" spc="0" normalizeH="0" baseline="0" noProof="0" dirty="0">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 familie- og dagtilbudsfaktorer) </a:t>
            </a:r>
            <a:endParaRPr kumimoji="0" lang="en-US" sz="1800" b="0" i="0" u="none" strike="noStrike" kern="1200" cap="none" spc="0" normalizeH="0" baseline="0" noProof="0" dirty="0">
              <a:ln>
                <a:noFill/>
              </a:ln>
              <a:solidFill>
                <a:prstClr val="black"/>
              </a:solidFill>
              <a:effectLst/>
              <a:uLnTx/>
              <a:uFillTx/>
              <a:latin typeface="DR Publik" pitchFamily="2" charset="77"/>
              <a:ea typeface="+mn-ea"/>
              <a:cs typeface="+mn-cs"/>
            </a:endParaRPr>
          </a:p>
        </p:txBody>
      </p:sp>
      <p:pic>
        <p:nvPicPr>
          <p:cNvPr id="3" name="Billede 2">
            <a:extLst>
              <a:ext uri="{FF2B5EF4-FFF2-40B4-BE49-F238E27FC236}">
                <a16:creationId xmlns:a16="http://schemas.microsoft.com/office/drawing/2014/main" id="{68E3F11F-73A7-9D3D-2CFB-6772485247A3}"/>
              </a:ext>
            </a:extLst>
          </p:cNvPr>
          <p:cNvPicPr>
            <a:picLocks noChangeAspect="1"/>
          </p:cNvPicPr>
          <p:nvPr/>
        </p:nvPicPr>
        <p:blipFill rotWithShape="1">
          <a:blip r:embed="rId4"/>
          <a:srcRect t="6656" r="50000"/>
          <a:stretch/>
        </p:blipFill>
        <p:spPr>
          <a:xfrm>
            <a:off x="1543095" y="1659887"/>
            <a:ext cx="4144891" cy="4662137"/>
          </a:xfrm>
          <a:prstGeom prst="rect">
            <a:avLst/>
          </a:prstGeom>
          <a:ln w="76200">
            <a:noFill/>
          </a:ln>
        </p:spPr>
      </p:pic>
    </p:spTree>
    <p:extLst>
      <p:ext uri="{BB962C8B-B14F-4D97-AF65-F5344CB8AC3E}">
        <p14:creationId xmlns:p14="http://schemas.microsoft.com/office/powerpoint/2010/main" val="96545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1EB49-957A-F430-163C-357418B4499C}"/>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833FE131-3797-FB81-F645-0FC7C572DA58}"/>
              </a:ext>
            </a:extLst>
          </p:cNvPr>
          <p:cNvSpPr/>
          <p:nvPr/>
        </p:nvSpPr>
        <p:spPr>
          <a:xfrm>
            <a:off x="0" y="304780"/>
            <a:ext cx="12191999"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Læring bygges op fra bunden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Tidligt sprog forudsiger eksamenskarakterer i 9. klasse</a:t>
            </a:r>
            <a:endParaRPr kumimoji="0" lang="da-DK"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Billede 1">
            <a:extLst>
              <a:ext uri="{FF2B5EF4-FFF2-40B4-BE49-F238E27FC236}">
                <a16:creationId xmlns:a16="http://schemas.microsoft.com/office/drawing/2014/main" id="{D9F8E1FD-02FD-B1B4-ACA7-374110B7F23B}"/>
              </a:ext>
            </a:extLst>
          </p:cNvPr>
          <p:cNvPicPr>
            <a:picLocks noChangeAspect="1"/>
          </p:cNvPicPr>
          <p:nvPr/>
        </p:nvPicPr>
        <p:blipFill rotWithShape="1">
          <a:blip r:embed="rId3"/>
          <a:srcRect t="6656" r="-76"/>
          <a:stretch>
            <a:fillRect/>
          </a:stretch>
        </p:blipFill>
        <p:spPr>
          <a:xfrm>
            <a:off x="1543095" y="1562027"/>
            <a:ext cx="8470222" cy="4759997"/>
          </a:xfrm>
          <a:prstGeom prst="rect">
            <a:avLst/>
          </a:prstGeom>
          <a:ln w="76200">
            <a:noFill/>
          </a:ln>
        </p:spPr>
      </p:pic>
      <p:sp>
        <p:nvSpPr>
          <p:cNvPr id="5" name="Tekstfelt 4">
            <a:extLst>
              <a:ext uri="{FF2B5EF4-FFF2-40B4-BE49-F238E27FC236}">
                <a16:creationId xmlns:a16="http://schemas.microsoft.com/office/drawing/2014/main" id="{ADAD9A12-4088-7363-258D-5230F75C40DB}"/>
              </a:ext>
            </a:extLst>
          </p:cNvPr>
          <p:cNvSpPr txBox="1"/>
          <p:nvPr/>
        </p:nvSpPr>
        <p:spPr>
          <a:xfrm>
            <a:off x="1432207" y="6485640"/>
            <a:ext cx="981565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
                <a:prstClr val="black"/>
              </a:buClr>
              <a:buSzTx/>
              <a:buFontTx/>
              <a:buNone/>
              <a:tabLst/>
              <a:defRPr/>
            </a:pPr>
            <a:r>
              <a:rPr kumimoji="0" lang="da-DK" sz="1600" b="0" i="1" u="none" strike="noStrike" kern="1200" cap="none" spc="0" normalizeH="0" baseline="0" noProof="0" dirty="0">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Kilder: </a:t>
            </a:r>
            <a:r>
              <a:rPr kumimoji="0" lang="da-DK" sz="1600" b="0" i="0" u="none" strike="noStrike" kern="1200" cap="none" spc="0" normalizeH="0" baseline="0" noProof="0" dirty="0">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Bleses et al. 2008; 2016; Dale et al. 2023 (Kontrolleret for </a:t>
            </a:r>
            <a:r>
              <a:rPr kumimoji="0" lang="da-DK" sz="1600" b="0" i="0" u="none" strike="noStrike" kern="1200" cap="none" spc="0" normalizeH="0" baseline="0" noProof="0" dirty="0" err="1">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barne</a:t>
            </a:r>
            <a:r>
              <a:rPr kumimoji="0" lang="da-DK" sz="1600" b="0" i="0" u="none" strike="noStrike" kern="1200" cap="none" spc="0" normalizeH="0" baseline="0" noProof="0" dirty="0">
                <a:ln>
                  <a:noFill/>
                </a:ln>
                <a:solidFill>
                  <a:prstClr val="white">
                    <a:lumMod val="50000"/>
                  </a:prstClr>
                </a:solidFill>
                <a:effectLst/>
                <a:uLnTx/>
                <a:uFillTx/>
                <a:latin typeface="DR Publik" pitchFamily="2" charset="77"/>
                <a:ea typeface="Source Sans Pro" panose="020B0503030403020204" pitchFamily="34" charset="0"/>
                <a:cs typeface="Calibri" panose="020F0502020204030204" pitchFamily="34" charset="0"/>
              </a:rPr>
              <a:t>-, familie- og dagtilbudsfaktorer) </a:t>
            </a:r>
            <a:endParaRPr kumimoji="0" lang="en-US" sz="1800" b="0" i="0" u="none" strike="noStrike" kern="1200" cap="none" spc="0" normalizeH="0" baseline="0" noProof="0" dirty="0">
              <a:ln>
                <a:noFill/>
              </a:ln>
              <a:solidFill>
                <a:prstClr val="black"/>
              </a:solidFill>
              <a:effectLst/>
              <a:uLnTx/>
              <a:uFillTx/>
              <a:latin typeface="DR Publik" pitchFamily="2" charset="77"/>
              <a:ea typeface="+mn-ea"/>
              <a:cs typeface="+mn-cs"/>
            </a:endParaRPr>
          </a:p>
        </p:txBody>
      </p:sp>
      <p:pic>
        <p:nvPicPr>
          <p:cNvPr id="4" name="Billede 3">
            <a:extLst>
              <a:ext uri="{FF2B5EF4-FFF2-40B4-BE49-F238E27FC236}">
                <a16:creationId xmlns:a16="http://schemas.microsoft.com/office/drawing/2014/main" id="{2D0019D1-2772-9E88-E22D-D31467FF1A31}"/>
              </a:ext>
            </a:extLst>
          </p:cNvPr>
          <p:cNvPicPr>
            <a:picLocks noChangeAspect="1"/>
          </p:cNvPicPr>
          <p:nvPr/>
        </p:nvPicPr>
        <p:blipFill rotWithShape="1">
          <a:blip r:embed="rId3"/>
          <a:srcRect t="6656" r="50000"/>
          <a:stretch/>
        </p:blipFill>
        <p:spPr>
          <a:xfrm>
            <a:off x="1543095" y="1659887"/>
            <a:ext cx="4144891" cy="4662137"/>
          </a:xfrm>
          <a:prstGeom prst="rect">
            <a:avLst/>
          </a:prstGeom>
          <a:ln w="76200">
            <a:noFill/>
          </a:ln>
        </p:spPr>
      </p:pic>
    </p:spTree>
    <p:extLst>
      <p:ext uri="{BB962C8B-B14F-4D97-AF65-F5344CB8AC3E}">
        <p14:creationId xmlns:p14="http://schemas.microsoft.com/office/powerpoint/2010/main" val="3470288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1F45280-8157-406C-BCA8-B39BA18638C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6" name="Object 5" hidden="1">
                        <a:extLst>
                          <a:ext uri="{FF2B5EF4-FFF2-40B4-BE49-F238E27FC236}">
                            <a16:creationId xmlns:a16="http://schemas.microsoft.com/office/drawing/2014/main" id="{E1F45280-8157-406C-BCA8-B39BA18638C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2F030B87-88E5-914E-9180-B4DF64CA2122}"/>
              </a:ext>
            </a:extLst>
          </p:cNvPr>
          <p:cNvPicPr>
            <a:picLocks noChangeAspect="1"/>
          </p:cNvPicPr>
          <p:nvPr/>
        </p:nvPicPr>
        <p:blipFill>
          <a:blip r:embed="rId8"/>
          <a:stretch>
            <a:fillRect/>
          </a:stretch>
        </p:blipFill>
        <p:spPr>
          <a:xfrm>
            <a:off x="5035550" y="2368550"/>
            <a:ext cx="2120900" cy="2120900"/>
          </a:xfrm>
          <a:prstGeom prst="rect">
            <a:avLst/>
          </a:prstGeom>
        </p:spPr>
      </p:pic>
      <p:sp>
        <p:nvSpPr>
          <p:cNvPr id="5" name="Oval 9">
            <a:extLst>
              <a:ext uri="{FF2B5EF4-FFF2-40B4-BE49-F238E27FC236}">
                <a16:creationId xmlns:a16="http://schemas.microsoft.com/office/drawing/2014/main" id="{DACA28F9-900F-2E45-8FA5-C5C5BC366D32}"/>
              </a:ext>
            </a:extLst>
          </p:cNvPr>
          <p:cNvSpPr/>
          <p:nvPr/>
        </p:nvSpPr>
        <p:spPr>
          <a:xfrm>
            <a:off x="0" y="4848072"/>
            <a:ext cx="1838632" cy="1838632"/>
          </a:xfrm>
          <a:prstGeom prst="ellipse">
            <a:avLst/>
          </a:prstGeom>
          <a:solidFill>
            <a:srgbClr val="547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Source Sans Pro"/>
              <a:ea typeface="+mn-ea"/>
              <a:cs typeface="+mn-cs"/>
            </a:endParaRPr>
          </a:p>
        </p:txBody>
      </p:sp>
      <p:pic>
        <p:nvPicPr>
          <p:cNvPr id="9" name="media2">
            <a:hlinkClick r:id="" action="ppaction://media"/>
            <a:extLst>
              <a:ext uri="{FF2B5EF4-FFF2-40B4-BE49-F238E27FC236}">
                <a16:creationId xmlns:a16="http://schemas.microsoft.com/office/drawing/2014/main" id="{663E742F-4A73-B14F-A443-4D520923159E}"/>
              </a:ext>
            </a:extLst>
          </p:cNvPr>
          <p:cNvPicPr>
            <a:picLocks noGrp="1" noChangeAspect="1"/>
          </p:cNvPicPr>
          <p:nvPr>
            <p:ph type="pic" sz="quarter" idx="11"/>
            <a:videoFile r:link="rId3"/>
            <p:extLst>
              <p:ext uri="{DAA4B4D4-6D71-4841-9C94-3DE7FCFB9230}">
                <p14:media xmlns:p14="http://schemas.microsoft.com/office/powerpoint/2010/main" r:embed="rId2"/>
              </p:ext>
            </p:extLst>
          </p:nvPr>
        </p:nvPicPr>
        <p:blipFill>
          <a:blip r:embed="rId9"/>
          <a:srcRect l="757" r="757"/>
          <a:stretch>
            <a:fillRect/>
          </a:stretch>
        </p:blipFill>
        <p:spPr>
          <a:xfrm>
            <a:off x="2001837" y="1193483"/>
            <a:ext cx="8188325" cy="4676775"/>
          </a:xfrm>
          <a:prstGeom prst="rect">
            <a:avLst/>
          </a:prstGeom>
        </p:spPr>
      </p:pic>
    </p:spTree>
    <p:extLst>
      <p:ext uri="{BB962C8B-B14F-4D97-AF65-F5344CB8AC3E}">
        <p14:creationId xmlns:p14="http://schemas.microsoft.com/office/powerpoint/2010/main" val="190172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9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D7D019D2-D0A2-3626-5ABA-9ECE9586B6A7}"/>
              </a:ext>
            </a:extLst>
          </p:cNvPr>
          <p:cNvPicPr>
            <a:picLocks noChangeAspect="1"/>
          </p:cNvPicPr>
          <p:nvPr/>
        </p:nvPicPr>
        <p:blipFill>
          <a:blip r:embed="rId3"/>
          <a:srcRect t="9892" r="8799" b="42767"/>
          <a:stretch>
            <a:fillRect/>
          </a:stretch>
        </p:blipFill>
        <p:spPr>
          <a:xfrm>
            <a:off x="3422341" y="10"/>
            <a:ext cx="8818744"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76E1B4D1-10C3-374C-B1D0-997837A7ACBA}"/>
              </a:ext>
            </a:extLst>
          </p:cNvPr>
          <p:cNvSpPr>
            <a:spLocks noGrp="1"/>
          </p:cNvSpPr>
          <p:nvPr>
            <p:ph type="title"/>
          </p:nvPr>
        </p:nvSpPr>
        <p:spPr>
          <a:xfrm>
            <a:off x="444500" y="365125"/>
            <a:ext cx="3822189" cy="1899912"/>
          </a:xfrm>
        </p:spPr>
        <p:txBody>
          <a:bodyPr vert="horz" lIns="91440" tIns="45720" rIns="91440" bIns="45720" rtlCol="0" anchor="ctr">
            <a:normAutofit/>
          </a:bodyPr>
          <a:lstStyle/>
          <a:p>
            <a:r>
              <a:rPr lang="en-US" sz="4000" noProof="1"/>
              <a:t>Tidlig læring fundament for senere læring</a:t>
            </a:r>
          </a:p>
        </p:txBody>
      </p:sp>
      <p:sp>
        <p:nvSpPr>
          <p:cNvPr id="3" name="Pladsholder til tekst 2">
            <a:extLst>
              <a:ext uri="{FF2B5EF4-FFF2-40B4-BE49-F238E27FC236}">
                <a16:creationId xmlns:a16="http://schemas.microsoft.com/office/drawing/2014/main" id="{256EE35A-7C6C-044B-BB63-AB167B3675C1}"/>
              </a:ext>
            </a:extLst>
          </p:cNvPr>
          <p:cNvSpPr>
            <a:spLocks noGrp="1"/>
          </p:cNvSpPr>
          <p:nvPr>
            <p:ph type="body" sz="quarter" idx="13"/>
          </p:nvPr>
        </p:nvSpPr>
        <p:spPr>
          <a:xfrm>
            <a:off x="444500" y="2434200"/>
            <a:ext cx="5092700" cy="3852300"/>
          </a:xfrm>
        </p:spPr>
        <p:txBody>
          <a:bodyPr vert="horz" lIns="91440" tIns="45720" rIns="91440" bIns="45720" rtlCol="0">
            <a:normAutofit lnSpcReduction="10000"/>
          </a:bodyPr>
          <a:lstStyle/>
          <a:p>
            <a:pPr indent="-228600">
              <a:lnSpc>
                <a:spcPct val="90000"/>
              </a:lnSpc>
            </a:pPr>
            <a:r>
              <a:rPr lang="da-DK" sz="2000" noProof="0" dirty="0"/>
              <a:t>Børn lærer allerede helt fra fødslen </a:t>
            </a:r>
          </a:p>
          <a:p>
            <a:pPr indent="-228600">
              <a:lnSpc>
                <a:spcPct val="90000"/>
              </a:lnSpc>
            </a:pPr>
            <a:r>
              <a:rPr lang="da-DK" sz="2000" noProof="0" dirty="0"/>
              <a:t>Børn har medfødte forudsætninger for at lære – men det kommer ikke af sig selv</a:t>
            </a:r>
          </a:p>
          <a:p>
            <a:pPr indent="-228600">
              <a:lnSpc>
                <a:spcPct val="90000"/>
              </a:lnSpc>
            </a:pPr>
            <a:r>
              <a:rPr lang="da-DK" sz="2000" noProof="0" dirty="0"/>
              <a:t>Forbindelser mellem hjerneceller dannes via erfaringer; forbindelser der bliver brugt bliver forstærket, de andre forsvinder </a:t>
            </a:r>
          </a:p>
          <a:p>
            <a:pPr indent="-228600">
              <a:lnSpc>
                <a:spcPct val="90000"/>
              </a:lnSpc>
            </a:pPr>
            <a:r>
              <a:rPr lang="da-DK" sz="2000" noProof="0" dirty="0"/>
              <a:t>Stimulering fra det omgivende miljø er </a:t>
            </a:r>
            <a:br>
              <a:rPr lang="da-DK" sz="2000" noProof="0" dirty="0"/>
            </a:br>
            <a:r>
              <a:rPr lang="da-DK" sz="2000" noProof="0" dirty="0"/>
              <a:t>nødvendigt for at udvikle kompetencer</a:t>
            </a:r>
          </a:p>
          <a:p>
            <a:pPr indent="-228600">
              <a:lnSpc>
                <a:spcPct val="90000"/>
              </a:lnSpc>
            </a:pPr>
            <a:r>
              <a:rPr lang="da-DK" sz="2000" noProof="0" dirty="0"/>
              <a:t>Hjernen opbygges og udvikles via indtryk og erfaring</a:t>
            </a:r>
          </a:p>
          <a:p>
            <a:pPr marL="114300" indent="-228600">
              <a:lnSpc>
                <a:spcPct val="90000"/>
              </a:lnSpc>
            </a:pPr>
            <a:endParaRPr lang="da-DK" sz="2000" noProof="0" dirty="0"/>
          </a:p>
          <a:p>
            <a:pPr indent="-228600">
              <a:lnSpc>
                <a:spcPct val="90000"/>
              </a:lnSpc>
            </a:pPr>
            <a:endParaRPr lang="en-US" sz="2000" dirty="0"/>
          </a:p>
        </p:txBody>
      </p:sp>
    </p:spTree>
    <p:extLst>
      <p:ext uri="{BB962C8B-B14F-4D97-AF65-F5344CB8AC3E}">
        <p14:creationId xmlns:p14="http://schemas.microsoft.com/office/powerpoint/2010/main" val="98018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1F45280-8157-406C-BCA8-B39BA18638C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6" name="Object 5" hidden="1">
                        <a:extLst>
                          <a:ext uri="{FF2B5EF4-FFF2-40B4-BE49-F238E27FC236}">
                            <a16:creationId xmlns:a16="http://schemas.microsoft.com/office/drawing/2014/main" id="{E1F45280-8157-406C-BCA8-B39BA18638C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2F030B87-88E5-914E-9180-B4DF64CA2122}"/>
              </a:ext>
            </a:extLst>
          </p:cNvPr>
          <p:cNvPicPr>
            <a:picLocks noChangeAspect="1"/>
          </p:cNvPicPr>
          <p:nvPr/>
        </p:nvPicPr>
        <p:blipFill>
          <a:blip r:embed="rId8"/>
          <a:stretch>
            <a:fillRect/>
          </a:stretch>
        </p:blipFill>
        <p:spPr>
          <a:xfrm>
            <a:off x="5035550" y="2368550"/>
            <a:ext cx="2120900" cy="2120900"/>
          </a:xfrm>
          <a:prstGeom prst="rect">
            <a:avLst/>
          </a:prstGeom>
        </p:spPr>
      </p:pic>
      <p:sp>
        <p:nvSpPr>
          <p:cNvPr id="5" name="Oval 9">
            <a:extLst>
              <a:ext uri="{FF2B5EF4-FFF2-40B4-BE49-F238E27FC236}">
                <a16:creationId xmlns:a16="http://schemas.microsoft.com/office/drawing/2014/main" id="{DACA28F9-900F-2E45-8FA5-C5C5BC366D32}"/>
              </a:ext>
            </a:extLst>
          </p:cNvPr>
          <p:cNvSpPr/>
          <p:nvPr/>
        </p:nvSpPr>
        <p:spPr>
          <a:xfrm>
            <a:off x="0" y="4848072"/>
            <a:ext cx="1838632" cy="1838632"/>
          </a:xfrm>
          <a:prstGeom prst="ellipse">
            <a:avLst/>
          </a:prstGeom>
          <a:solidFill>
            <a:srgbClr val="547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 name="Pladsholder til billede 3">
            <a:extLst>
              <a:ext uri="{FF2B5EF4-FFF2-40B4-BE49-F238E27FC236}">
                <a16:creationId xmlns:a16="http://schemas.microsoft.com/office/drawing/2014/main" id="{2A51C814-DA0D-7E42-84BA-DE3E98058BD9}"/>
              </a:ext>
            </a:extLst>
          </p:cNvPr>
          <p:cNvSpPr>
            <a:spLocks noGrp="1"/>
          </p:cNvSpPr>
          <p:nvPr>
            <p:ph type="pic" sz="quarter" idx="11"/>
          </p:nvPr>
        </p:nvSpPr>
        <p:spPr/>
        <p:txBody>
          <a:bodyPr/>
          <a:lstStyle/>
          <a:p>
            <a:endParaRPr lang="da-DK"/>
          </a:p>
        </p:txBody>
      </p:sp>
      <p:pic>
        <p:nvPicPr>
          <p:cNvPr id="10" name="media3">
            <a:hlinkClick r:id="" action="ppaction://media"/>
            <a:extLst>
              <a:ext uri="{FF2B5EF4-FFF2-40B4-BE49-F238E27FC236}">
                <a16:creationId xmlns:a16="http://schemas.microsoft.com/office/drawing/2014/main" id="{43D4E41D-42B4-8E42-976D-CF55D4463DC5}"/>
              </a:ext>
            </a:extLst>
          </p:cNvPr>
          <p:cNvPicPr>
            <a:picLocks noChangeAspect="1"/>
          </p:cNvPicPr>
          <p:nvPr>
            <a:videoFile r:link="rId3"/>
            <p:extLst>
              <p:ext uri="{DAA4B4D4-6D71-4841-9C94-3DE7FCFB9230}">
                <p14:media xmlns:p14="http://schemas.microsoft.com/office/powerpoint/2010/main" r:embed="rId2"/>
              </p:ext>
            </p:extLst>
          </p:nvPr>
        </p:nvPicPr>
        <p:blipFill>
          <a:blip r:embed="rId9"/>
          <a:stretch>
            <a:fillRect/>
          </a:stretch>
        </p:blipFill>
        <p:spPr>
          <a:xfrm>
            <a:off x="1905749" y="1107405"/>
            <a:ext cx="8284413" cy="4659982"/>
          </a:xfrm>
          <a:prstGeom prst="rect">
            <a:avLst/>
          </a:prstGeom>
        </p:spPr>
      </p:pic>
    </p:spTree>
    <p:extLst>
      <p:ext uri="{BB962C8B-B14F-4D97-AF65-F5344CB8AC3E}">
        <p14:creationId xmlns:p14="http://schemas.microsoft.com/office/powerpoint/2010/main" val="428629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2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lede 2">
            <a:extLst>
              <a:ext uri="{FF2B5EF4-FFF2-40B4-BE49-F238E27FC236}">
                <a16:creationId xmlns:a16="http://schemas.microsoft.com/office/drawing/2014/main" id="{DCFDEE59-3790-53E6-A70B-6B0855545563}"/>
              </a:ext>
            </a:extLst>
          </p:cNvPr>
          <p:cNvPicPr>
            <a:picLocks noChangeAspect="1"/>
          </p:cNvPicPr>
          <p:nvPr/>
        </p:nvPicPr>
        <p:blipFill>
          <a:blip r:embed="rId3"/>
          <a:srcRect l="6236"/>
          <a:stretch>
            <a:fillRect/>
          </a:stretch>
        </p:blipFill>
        <p:spPr>
          <a:xfrm>
            <a:off x="2522356"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1FE329B0-0424-3046-AF90-60451BC36C00}"/>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3400" dirty="0" err="1"/>
              <a:t>Interaktioner</a:t>
            </a:r>
            <a:r>
              <a:rPr lang="en-US" sz="3400" dirty="0"/>
              <a:t> </a:t>
            </a:r>
            <a:r>
              <a:rPr lang="en-US" sz="3400" dirty="0" err="1"/>
              <a:t>støtter</a:t>
            </a:r>
            <a:r>
              <a:rPr lang="en-US" sz="3400" dirty="0"/>
              <a:t> mange </a:t>
            </a:r>
            <a:r>
              <a:rPr lang="en-US" sz="3400" dirty="0" err="1"/>
              <a:t>udviklingsområder</a:t>
            </a:r>
            <a:endParaRPr lang="en-US" sz="3400" dirty="0"/>
          </a:p>
        </p:txBody>
      </p:sp>
      <p:sp>
        <p:nvSpPr>
          <p:cNvPr id="5" name="TextBox 3">
            <a:extLst>
              <a:ext uri="{FF2B5EF4-FFF2-40B4-BE49-F238E27FC236}">
                <a16:creationId xmlns:a16="http://schemas.microsoft.com/office/drawing/2014/main" id="{D9B07436-5BB2-5744-B4F0-A8FA0B13DE2D}"/>
              </a:ext>
            </a:extLst>
          </p:cNvPr>
          <p:cNvSpPr txBox="1">
            <a:spLocks noGrp="1"/>
          </p:cNvSpPr>
          <p:nvPr>
            <p:ph type="body" sz="quarter" idx="13"/>
          </p:nvPr>
        </p:nvSpPr>
        <p:spPr>
          <a:xfrm>
            <a:off x="838200" y="2434201"/>
            <a:ext cx="3822189" cy="3742762"/>
          </a:xfrm>
          <a:prstGeom prst="rect">
            <a:avLst/>
          </a:prstGeom>
        </p:spPr>
        <p:txBody>
          <a:bodyPr vert="horz" lIns="91440" tIns="45720" rIns="91440" bIns="45720" rtlCol="0">
            <a:normAutofit/>
          </a:bodyPr>
          <a:lstStyle/>
          <a:p>
            <a:pPr marL="285744" indent="-228600">
              <a:lnSpc>
                <a:spcPct val="90000"/>
              </a:lnSpc>
              <a:spcBef>
                <a:spcPts val="1200"/>
              </a:spcBef>
              <a:buClr>
                <a:schemeClr val="tx1"/>
              </a:buClr>
            </a:pPr>
            <a:r>
              <a:rPr lang="en-US" sz="2000" dirty="0"/>
              <a:t>Sprog of Kommunikation i bred </a:t>
            </a:r>
            <a:r>
              <a:rPr lang="en-US" sz="2000" dirty="0" err="1"/>
              <a:t>forstand</a:t>
            </a:r>
            <a:r>
              <a:rPr lang="en-US" sz="2000" dirty="0"/>
              <a:t> </a:t>
            </a:r>
            <a:r>
              <a:rPr lang="en-US" sz="2000" dirty="0" err="1"/>
              <a:t>etablerer</a:t>
            </a:r>
            <a:r>
              <a:rPr lang="en-US" sz="2000" dirty="0"/>
              <a:t> relation</a:t>
            </a:r>
          </a:p>
          <a:p>
            <a:pPr marL="285744" indent="-228600">
              <a:lnSpc>
                <a:spcPct val="90000"/>
              </a:lnSpc>
              <a:spcBef>
                <a:spcPts val="1200"/>
              </a:spcBef>
              <a:buClr>
                <a:schemeClr val="tx1"/>
              </a:buClr>
            </a:pPr>
            <a:r>
              <a:rPr lang="en-US" sz="2000" dirty="0" err="1"/>
              <a:t>Relationen</a:t>
            </a:r>
            <a:r>
              <a:rPr lang="en-US" sz="2000" dirty="0"/>
              <a:t> </a:t>
            </a:r>
            <a:r>
              <a:rPr lang="en-US" sz="2000" dirty="0" err="1"/>
              <a:t>skaber</a:t>
            </a:r>
            <a:r>
              <a:rPr lang="en-US" sz="2000" dirty="0"/>
              <a:t> </a:t>
            </a:r>
            <a:r>
              <a:rPr lang="en-US" sz="2000" dirty="0" err="1"/>
              <a:t>tryghed</a:t>
            </a:r>
            <a:endParaRPr lang="en-US" sz="2000" dirty="0"/>
          </a:p>
          <a:p>
            <a:pPr marL="285744" indent="-228600">
              <a:lnSpc>
                <a:spcPct val="90000"/>
              </a:lnSpc>
              <a:spcBef>
                <a:spcPts val="1200"/>
              </a:spcBef>
              <a:buClr>
                <a:schemeClr val="tx1"/>
              </a:buClr>
            </a:pPr>
            <a:r>
              <a:rPr lang="en-US" sz="2000" dirty="0" err="1"/>
              <a:t>Socioemotionelle</a:t>
            </a:r>
            <a:r>
              <a:rPr lang="en-US" sz="2000" dirty="0"/>
              <a:t> og </a:t>
            </a:r>
            <a:r>
              <a:rPr lang="en-US" sz="2000" dirty="0" err="1"/>
              <a:t>sociale</a:t>
            </a:r>
            <a:r>
              <a:rPr lang="en-US" sz="2000" dirty="0"/>
              <a:t> </a:t>
            </a:r>
            <a:r>
              <a:rPr lang="en-US" sz="2000" dirty="0" err="1"/>
              <a:t>kompetencer</a:t>
            </a:r>
            <a:r>
              <a:rPr lang="en-US" sz="2000" dirty="0"/>
              <a:t> </a:t>
            </a:r>
            <a:r>
              <a:rPr lang="en-US" sz="2000" dirty="0" err="1"/>
              <a:t>styrkes</a:t>
            </a:r>
            <a:endParaRPr lang="en-US" sz="2000" dirty="0"/>
          </a:p>
        </p:txBody>
      </p:sp>
    </p:spTree>
    <p:extLst>
      <p:ext uri="{BB962C8B-B14F-4D97-AF65-F5344CB8AC3E}">
        <p14:creationId xmlns:p14="http://schemas.microsoft.com/office/powerpoint/2010/main" val="367660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455453-3562-6745-86FD-8FBADF347B4A}"/>
              </a:ext>
            </a:extLst>
          </p:cNvPr>
          <p:cNvSpPr>
            <a:spLocks noGrp="1"/>
          </p:cNvSpPr>
          <p:nvPr>
            <p:ph type="title"/>
          </p:nvPr>
        </p:nvSpPr>
        <p:spPr>
          <a:xfrm>
            <a:off x="838200" y="742841"/>
            <a:ext cx="10563224" cy="618631"/>
          </a:xfrm>
        </p:spPr>
        <p:txBody>
          <a:bodyPr/>
          <a:lstStyle/>
          <a:p>
            <a:r>
              <a:rPr lang="da-DK" i="1" dirty="0"/>
              <a:t>Vi lærer sammen </a:t>
            </a:r>
            <a:r>
              <a:rPr lang="da-DK" dirty="0"/>
              <a:t>er ”foder” for hjernen</a:t>
            </a:r>
          </a:p>
        </p:txBody>
      </p:sp>
      <p:pic>
        <p:nvPicPr>
          <p:cNvPr id="4" name="Content Placeholder 3">
            <a:extLst>
              <a:ext uri="{FF2B5EF4-FFF2-40B4-BE49-F238E27FC236}">
                <a16:creationId xmlns:a16="http://schemas.microsoft.com/office/drawing/2014/main" id="{9FEC785A-5AB0-0F48-AA22-58FCE2F1B5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319" y="1606401"/>
            <a:ext cx="6917023" cy="3977971"/>
          </a:xfrm>
          <a:prstGeom prst="rect">
            <a:avLst/>
          </a:prstGeom>
        </p:spPr>
      </p:pic>
    </p:spTree>
    <p:extLst>
      <p:ext uri="{BB962C8B-B14F-4D97-AF65-F5344CB8AC3E}">
        <p14:creationId xmlns:p14="http://schemas.microsoft.com/office/powerpoint/2010/main" val="234869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798D748-8FFD-0197-F895-40BA727F593B}"/>
              </a:ext>
            </a:extLst>
          </p:cNvPr>
          <p:cNvSpPr>
            <a:spLocks noGrp="1"/>
          </p:cNvSpPr>
          <p:nvPr>
            <p:ph idx="1"/>
          </p:nvPr>
        </p:nvSpPr>
        <p:spPr>
          <a:xfrm>
            <a:off x="1999733" y="1468774"/>
            <a:ext cx="9787128" cy="562605"/>
          </a:xfrm>
        </p:spPr>
        <p:txBody>
          <a:bodyPr>
            <a:normAutofit/>
          </a:bodyPr>
          <a:lstStyle/>
          <a:p>
            <a:pPr marL="0" indent="0">
              <a:buNone/>
            </a:pPr>
            <a:r>
              <a:rPr lang="da-DK" sz="1800" dirty="0"/>
              <a:t>(</a:t>
            </a:r>
            <a:r>
              <a:rPr lang="da-DK" sz="1800" i="1" dirty="0"/>
              <a:t>N = </a:t>
            </a:r>
            <a:r>
              <a:rPr lang="da-DK" sz="1800" dirty="0"/>
              <a:t>577 1-2 årige børn vurderet med 7 måneders afstand)</a:t>
            </a:r>
          </a:p>
        </p:txBody>
      </p:sp>
      <p:sp>
        <p:nvSpPr>
          <p:cNvPr id="5" name="Ellipse 4">
            <a:extLst>
              <a:ext uri="{FF2B5EF4-FFF2-40B4-BE49-F238E27FC236}">
                <a16:creationId xmlns:a16="http://schemas.microsoft.com/office/drawing/2014/main" id="{36C4F860-AE17-649F-FF2F-599EDB13D11E}"/>
              </a:ext>
            </a:extLst>
          </p:cNvPr>
          <p:cNvSpPr/>
          <p:nvPr/>
        </p:nvSpPr>
        <p:spPr>
          <a:xfrm>
            <a:off x="2295211" y="1947113"/>
            <a:ext cx="1436644" cy="129043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Source Sans Pro"/>
                <a:ea typeface="+mn-ea"/>
                <a:cs typeface="+mn-cs"/>
              </a:rPr>
              <a:t>Sprog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67" b="0" i="0" u="none" strike="noStrike" kern="1200" cap="none" spc="0" normalizeH="0" baseline="0" noProof="0" dirty="0">
                <a:ln>
                  <a:noFill/>
                </a:ln>
                <a:solidFill>
                  <a:prstClr val="white"/>
                </a:solidFill>
                <a:effectLst/>
                <a:uLnTx/>
                <a:uFillTx/>
                <a:latin typeface="Source Sans Pro"/>
                <a:ea typeface="+mn-ea"/>
                <a:cs typeface="+mn-cs"/>
              </a:rPr>
              <a:t> </a:t>
            </a:r>
            <a:endParaRPr kumimoji="0" lang="da-DK" sz="1467"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 name="Ellipse 5">
            <a:extLst>
              <a:ext uri="{FF2B5EF4-FFF2-40B4-BE49-F238E27FC236}">
                <a16:creationId xmlns:a16="http://schemas.microsoft.com/office/drawing/2014/main" id="{87A23D45-C065-6EBE-A0D4-242B2C713AC7}"/>
              </a:ext>
            </a:extLst>
          </p:cNvPr>
          <p:cNvSpPr/>
          <p:nvPr/>
        </p:nvSpPr>
        <p:spPr>
          <a:xfrm>
            <a:off x="2309961" y="3276694"/>
            <a:ext cx="1436400" cy="1288800"/>
          </a:xfrm>
          <a:prstGeom prst="ellipse">
            <a:avLst/>
          </a:prstGeom>
          <a:solidFill>
            <a:srgbClr val="CEE8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err="1">
                <a:ln>
                  <a:noFill/>
                </a:ln>
                <a:solidFill>
                  <a:prstClr val="black"/>
                </a:solidFill>
                <a:effectLst/>
                <a:uLnTx/>
                <a:uFillTx/>
                <a:latin typeface="Source Sans Pro"/>
                <a:ea typeface="+mn-ea"/>
                <a:cs typeface="+mn-cs"/>
              </a:rPr>
              <a:t>Mate-matik</a:t>
            </a:r>
            <a:r>
              <a:rPr kumimoji="0" lang="da-DK" sz="2400" b="0" i="0" u="none" strike="noStrike" kern="1200" cap="none" spc="0" normalizeH="0" baseline="0" noProof="0" dirty="0">
                <a:ln>
                  <a:noFill/>
                </a:ln>
                <a:solidFill>
                  <a:prstClr val="black"/>
                </a:solidFill>
                <a:effectLst/>
                <a:uLnTx/>
                <a:uFillTx/>
                <a:latin typeface="Source Sans Pro"/>
                <a:ea typeface="+mn-ea"/>
                <a:cs typeface="+mn-cs"/>
              </a:rPr>
              <a:t> </a:t>
            </a:r>
          </a:p>
        </p:txBody>
      </p:sp>
      <p:sp>
        <p:nvSpPr>
          <p:cNvPr id="7" name="Ellipse 6">
            <a:extLst>
              <a:ext uri="{FF2B5EF4-FFF2-40B4-BE49-F238E27FC236}">
                <a16:creationId xmlns:a16="http://schemas.microsoft.com/office/drawing/2014/main" id="{9702FE49-89DB-5A25-DF68-AFF1555D0D72}"/>
              </a:ext>
            </a:extLst>
          </p:cNvPr>
          <p:cNvSpPr/>
          <p:nvPr/>
        </p:nvSpPr>
        <p:spPr>
          <a:xfrm>
            <a:off x="2309961" y="4604636"/>
            <a:ext cx="1436400" cy="1519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lumMod val="95000"/>
                  </a:prstClr>
                </a:solidFill>
                <a:effectLst/>
                <a:uLnTx/>
                <a:uFillTx/>
                <a:latin typeface="Source Sans Pro"/>
                <a:ea typeface="+mn-ea"/>
                <a:cs typeface="+mn-cs"/>
              </a:rPr>
              <a:t>Social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67" b="0" i="0" u="none" strike="noStrike" kern="1200" cap="none" spc="0" normalizeH="0" baseline="0" noProof="0" dirty="0">
                <a:ln>
                  <a:noFill/>
                </a:ln>
                <a:solidFill>
                  <a:prstClr val="white">
                    <a:lumMod val="95000"/>
                  </a:prstClr>
                </a:solidFill>
                <a:effectLst/>
                <a:uLnTx/>
                <a:uFillTx/>
                <a:latin typeface="Source Sans Pro"/>
                <a:ea typeface="+mn-ea"/>
                <a:cs typeface="+mn-cs"/>
              </a:rPr>
              <a:t> </a:t>
            </a:r>
            <a:endParaRPr kumimoji="0" lang="da-DK" sz="1467" b="0" i="0" u="none" strike="noStrike" kern="1200" cap="none" spc="0" normalizeH="0" baseline="0" noProof="0" dirty="0">
              <a:ln>
                <a:noFill/>
              </a:ln>
              <a:solidFill>
                <a:prstClr val="white">
                  <a:lumMod val="95000"/>
                </a:prstClr>
              </a:solidFill>
              <a:effectLst/>
              <a:uLnTx/>
              <a:uFillTx/>
              <a:latin typeface="Source Sans Pro"/>
              <a:ea typeface="+mn-ea"/>
              <a:cs typeface="+mn-cs"/>
            </a:endParaRPr>
          </a:p>
        </p:txBody>
      </p:sp>
      <p:cxnSp>
        <p:nvCxnSpPr>
          <p:cNvPr id="8" name="Lige pilforbindelse 7">
            <a:extLst>
              <a:ext uri="{FF2B5EF4-FFF2-40B4-BE49-F238E27FC236}">
                <a16:creationId xmlns:a16="http://schemas.microsoft.com/office/drawing/2014/main" id="{51B80E67-7425-1F07-7200-B374EA018909}"/>
              </a:ext>
            </a:extLst>
          </p:cNvPr>
          <p:cNvCxnSpPr/>
          <p:nvPr/>
        </p:nvCxnSpPr>
        <p:spPr>
          <a:xfrm>
            <a:off x="4281764" y="2531317"/>
            <a:ext cx="4224469"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 name="Lige pilforbindelse 8">
            <a:extLst>
              <a:ext uri="{FF2B5EF4-FFF2-40B4-BE49-F238E27FC236}">
                <a16:creationId xmlns:a16="http://schemas.microsoft.com/office/drawing/2014/main" id="{8C787E8B-4892-B4B9-8590-A2782C9A0F8B}"/>
              </a:ext>
            </a:extLst>
          </p:cNvPr>
          <p:cNvCxnSpPr/>
          <p:nvPr/>
        </p:nvCxnSpPr>
        <p:spPr>
          <a:xfrm>
            <a:off x="4341799" y="4242766"/>
            <a:ext cx="4224469" cy="0"/>
          </a:xfrm>
          <a:prstGeom prst="straightConnector1">
            <a:avLst/>
          </a:prstGeom>
          <a:ln w="38100">
            <a:solidFill>
              <a:srgbClr val="CEE8D5"/>
            </a:solidFill>
            <a:tailEnd type="triangle"/>
          </a:ln>
        </p:spPr>
        <p:style>
          <a:lnRef idx="1">
            <a:schemeClr val="accent1"/>
          </a:lnRef>
          <a:fillRef idx="0">
            <a:schemeClr val="accent1"/>
          </a:fillRef>
          <a:effectRef idx="0">
            <a:schemeClr val="accent1"/>
          </a:effectRef>
          <a:fontRef idx="minor">
            <a:schemeClr val="tx1"/>
          </a:fontRef>
        </p:style>
      </p:cxnSp>
      <p:cxnSp>
        <p:nvCxnSpPr>
          <p:cNvPr id="10" name="Lige pilforbindelse 9">
            <a:extLst>
              <a:ext uri="{FF2B5EF4-FFF2-40B4-BE49-F238E27FC236}">
                <a16:creationId xmlns:a16="http://schemas.microsoft.com/office/drawing/2014/main" id="{C8798F20-9B88-88C3-6C5B-0A8C3AC30934}"/>
              </a:ext>
            </a:extLst>
          </p:cNvPr>
          <p:cNvCxnSpPr/>
          <p:nvPr/>
        </p:nvCxnSpPr>
        <p:spPr>
          <a:xfrm>
            <a:off x="4371523" y="5929749"/>
            <a:ext cx="4224469"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Lige pilforbindelse 10">
            <a:extLst>
              <a:ext uri="{FF2B5EF4-FFF2-40B4-BE49-F238E27FC236}">
                <a16:creationId xmlns:a16="http://schemas.microsoft.com/office/drawing/2014/main" id="{08084342-D7D2-88EC-72D4-E8C9B67C4903}"/>
              </a:ext>
            </a:extLst>
          </p:cNvPr>
          <p:cNvCxnSpPr/>
          <p:nvPr/>
        </p:nvCxnSpPr>
        <p:spPr>
          <a:xfrm>
            <a:off x="4281764" y="2915360"/>
            <a:ext cx="4416491" cy="10561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Lige pilforbindelse 11">
            <a:extLst>
              <a:ext uri="{FF2B5EF4-FFF2-40B4-BE49-F238E27FC236}">
                <a16:creationId xmlns:a16="http://schemas.microsoft.com/office/drawing/2014/main" id="{DE243292-0892-B48B-6225-6D452B46123C}"/>
              </a:ext>
            </a:extLst>
          </p:cNvPr>
          <p:cNvCxnSpPr/>
          <p:nvPr/>
        </p:nvCxnSpPr>
        <p:spPr>
          <a:xfrm>
            <a:off x="4281764" y="3275261"/>
            <a:ext cx="4403989" cy="1958789"/>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Lige pilforbindelse 12">
            <a:extLst>
              <a:ext uri="{FF2B5EF4-FFF2-40B4-BE49-F238E27FC236}">
                <a16:creationId xmlns:a16="http://schemas.microsoft.com/office/drawing/2014/main" id="{CA1165AA-BA91-EAA5-A00D-1AC4EFC17C1D}"/>
              </a:ext>
            </a:extLst>
          </p:cNvPr>
          <p:cNvCxnSpPr/>
          <p:nvPr/>
        </p:nvCxnSpPr>
        <p:spPr>
          <a:xfrm flipV="1">
            <a:off x="4369343" y="3201494"/>
            <a:ext cx="4169381" cy="2186120"/>
          </a:xfrm>
          <a:prstGeom prst="straightConnector1">
            <a:avLst/>
          </a:prstGeom>
          <a:ln w="38100">
            <a:solidFill>
              <a:schemeClr val="bg1">
                <a:lumMod val="8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4" name="Lige pilforbindelse 13">
            <a:extLst>
              <a:ext uri="{FF2B5EF4-FFF2-40B4-BE49-F238E27FC236}">
                <a16:creationId xmlns:a16="http://schemas.microsoft.com/office/drawing/2014/main" id="{E4A6A4AA-E81A-3950-68A4-FA42255221BE}"/>
              </a:ext>
            </a:extLst>
          </p:cNvPr>
          <p:cNvCxnSpPr/>
          <p:nvPr/>
        </p:nvCxnSpPr>
        <p:spPr>
          <a:xfrm flipV="1">
            <a:off x="4424295" y="4294555"/>
            <a:ext cx="4277724" cy="1290583"/>
          </a:xfrm>
          <a:prstGeom prst="straightConnector1">
            <a:avLst/>
          </a:prstGeom>
          <a:ln w="38100">
            <a:solidFill>
              <a:srgbClr val="7030A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30DC2EFA-88A5-2474-C8E8-DFA57ED1F234}"/>
              </a:ext>
            </a:extLst>
          </p:cNvPr>
          <p:cNvSpPr/>
          <p:nvPr/>
        </p:nvSpPr>
        <p:spPr>
          <a:xfrm>
            <a:off x="9045512" y="1949740"/>
            <a:ext cx="1436644" cy="129043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Source Sans Pro"/>
                <a:ea typeface="+mn-ea"/>
                <a:cs typeface="+mn-cs"/>
              </a:rPr>
              <a:t>Sprog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67" b="0" i="0" u="none" strike="noStrike" kern="1200" cap="none" spc="0" normalizeH="0" baseline="0" noProof="0" dirty="0">
                <a:ln>
                  <a:noFill/>
                </a:ln>
                <a:solidFill>
                  <a:prstClr val="white"/>
                </a:solidFill>
                <a:effectLst/>
                <a:uLnTx/>
                <a:uFillTx/>
                <a:latin typeface="Source Sans Pro"/>
                <a:ea typeface="+mn-ea"/>
                <a:cs typeface="+mn-cs"/>
              </a:rPr>
              <a:t> </a:t>
            </a:r>
            <a:endParaRPr kumimoji="0" lang="da-DK" sz="1467"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9" name="Ellipse 18">
            <a:extLst>
              <a:ext uri="{FF2B5EF4-FFF2-40B4-BE49-F238E27FC236}">
                <a16:creationId xmlns:a16="http://schemas.microsoft.com/office/drawing/2014/main" id="{99B8AD29-BDB5-19C8-0743-691324F64B7F}"/>
              </a:ext>
            </a:extLst>
          </p:cNvPr>
          <p:cNvSpPr/>
          <p:nvPr/>
        </p:nvSpPr>
        <p:spPr>
          <a:xfrm>
            <a:off x="9060262" y="3279321"/>
            <a:ext cx="1436400" cy="1288800"/>
          </a:xfrm>
          <a:prstGeom prst="ellipse">
            <a:avLst/>
          </a:prstGeom>
          <a:solidFill>
            <a:srgbClr val="CEE8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err="1">
                <a:ln>
                  <a:noFill/>
                </a:ln>
                <a:solidFill>
                  <a:prstClr val="black"/>
                </a:solidFill>
                <a:effectLst/>
                <a:uLnTx/>
                <a:uFillTx/>
                <a:latin typeface="Source Sans Pro"/>
                <a:ea typeface="+mn-ea"/>
                <a:cs typeface="+mn-cs"/>
              </a:rPr>
              <a:t>Mate-matik</a:t>
            </a:r>
            <a:r>
              <a:rPr kumimoji="0" lang="da-DK" sz="2400" b="0" i="0" u="none" strike="noStrike" kern="1200" cap="none" spc="0" normalizeH="0" baseline="0" noProof="0" dirty="0">
                <a:ln>
                  <a:noFill/>
                </a:ln>
                <a:solidFill>
                  <a:prstClr val="black"/>
                </a:solidFill>
                <a:effectLst/>
                <a:uLnTx/>
                <a:uFillTx/>
                <a:latin typeface="Source Sans Pro"/>
                <a:ea typeface="+mn-ea"/>
                <a:cs typeface="+mn-cs"/>
              </a:rPr>
              <a:t> </a:t>
            </a:r>
          </a:p>
        </p:txBody>
      </p:sp>
      <p:sp>
        <p:nvSpPr>
          <p:cNvPr id="20" name="Ellipse 19">
            <a:extLst>
              <a:ext uri="{FF2B5EF4-FFF2-40B4-BE49-F238E27FC236}">
                <a16:creationId xmlns:a16="http://schemas.microsoft.com/office/drawing/2014/main" id="{9B1FAB12-71BE-1001-A1D3-4FA9996FB70D}"/>
              </a:ext>
            </a:extLst>
          </p:cNvPr>
          <p:cNvSpPr/>
          <p:nvPr/>
        </p:nvSpPr>
        <p:spPr>
          <a:xfrm>
            <a:off x="9060262" y="4607263"/>
            <a:ext cx="1436400" cy="1519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lumMod val="95000"/>
                  </a:prstClr>
                </a:solidFill>
                <a:effectLst/>
                <a:uLnTx/>
                <a:uFillTx/>
                <a:latin typeface="Source Sans Pro"/>
                <a:ea typeface="+mn-ea"/>
                <a:cs typeface="+mn-cs"/>
              </a:rPr>
              <a:t>Social</a:t>
            </a:r>
          </a:p>
        </p:txBody>
      </p:sp>
      <p:sp>
        <p:nvSpPr>
          <p:cNvPr id="21" name="Titel 1">
            <a:extLst>
              <a:ext uri="{FF2B5EF4-FFF2-40B4-BE49-F238E27FC236}">
                <a16:creationId xmlns:a16="http://schemas.microsoft.com/office/drawing/2014/main" id="{DB68CEFA-E857-D88E-2EDF-D5EDD01E3C9D}"/>
              </a:ext>
            </a:extLst>
          </p:cNvPr>
          <p:cNvSpPr txBox="1">
            <a:spLocks/>
          </p:cNvSpPr>
          <p:nvPr/>
        </p:nvSpPr>
        <p:spPr>
          <a:xfrm>
            <a:off x="0" y="539258"/>
            <a:ext cx="12192000" cy="6186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da-DK" sz="38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panose="020B0604020202020204" pitchFamily="34" charset="0"/>
              </a:rPr>
              <a:t>Udvikling hænger sammen</a:t>
            </a:r>
          </a:p>
        </p:txBody>
      </p:sp>
      <p:sp>
        <p:nvSpPr>
          <p:cNvPr id="23" name="Tekstfelt 22">
            <a:extLst>
              <a:ext uri="{FF2B5EF4-FFF2-40B4-BE49-F238E27FC236}">
                <a16:creationId xmlns:a16="http://schemas.microsoft.com/office/drawing/2014/main" id="{A9DF4FE2-2FD8-CEAB-7C68-AF2010F7659A}"/>
              </a:ext>
            </a:extLst>
          </p:cNvPr>
          <p:cNvSpPr txBox="1"/>
          <p:nvPr/>
        </p:nvSpPr>
        <p:spPr>
          <a:xfrm>
            <a:off x="1615749" y="6360729"/>
            <a:ext cx="8325592" cy="369332"/>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B0F0"/>
              </a:buClr>
              <a:buSzTx/>
              <a:buFontTx/>
              <a:buNone/>
              <a:tabLst/>
              <a:defRPr/>
            </a:pPr>
            <a:r>
              <a:rPr kumimoji="0" lang="da-DK" sz="1800" b="0" i="1" u="none" strike="noStrike" kern="1200" cap="none" spc="0" normalizeH="0" baseline="0" noProof="0" dirty="0">
                <a:ln>
                  <a:noFill/>
                </a:ln>
                <a:solidFill>
                  <a:prstClr val="white">
                    <a:lumMod val="50000"/>
                  </a:prstClr>
                </a:solidFill>
                <a:effectLst/>
                <a:uLnTx/>
                <a:uFillTx/>
                <a:latin typeface="Calibri"/>
                <a:ea typeface="+mn-ea"/>
                <a:cs typeface="+mn-cs"/>
              </a:rPr>
              <a:t>Kilde: </a:t>
            </a:r>
            <a:r>
              <a:rPr kumimoji="0" lang="da-DK" sz="1800" b="0" i="0" u="none" strike="noStrike" kern="1200" cap="none" spc="0" normalizeH="0" baseline="0" noProof="0" dirty="0">
                <a:ln>
                  <a:noFill/>
                </a:ln>
                <a:solidFill>
                  <a:prstClr val="white">
                    <a:lumMod val="50000"/>
                  </a:prstClr>
                </a:solidFill>
                <a:effectLst/>
                <a:uLnTx/>
                <a:uFillTx/>
                <a:latin typeface="Calibri"/>
                <a:ea typeface="+mn-ea"/>
                <a:cs typeface="+mn-cs"/>
              </a:rPr>
              <a:t>Slot, Bleses &amp; Jensen, 2020; Kontrolleret for alder, køn og hjemmelæringsmiljø</a:t>
            </a:r>
            <a:endParaRPr kumimoji="0" lang="da-DK" sz="1800" b="0" i="1"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1BED326A-6158-5063-C4ED-E300F7979F2D}"/>
              </a:ext>
            </a:extLst>
          </p:cNvPr>
          <p:cNvSpPr/>
          <p:nvPr/>
        </p:nvSpPr>
        <p:spPr>
          <a:xfrm>
            <a:off x="6022649" y="2167024"/>
            <a:ext cx="977900" cy="2459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ource Sans Pro"/>
                <a:ea typeface="+mn-ea"/>
                <a:cs typeface="+mn-cs"/>
              </a:rPr>
              <a:t>.44***</a:t>
            </a:r>
          </a:p>
        </p:txBody>
      </p:sp>
      <p:sp>
        <p:nvSpPr>
          <p:cNvPr id="22" name="Rektangel 21">
            <a:extLst>
              <a:ext uri="{FF2B5EF4-FFF2-40B4-BE49-F238E27FC236}">
                <a16:creationId xmlns:a16="http://schemas.microsoft.com/office/drawing/2014/main" id="{9F50E68B-5405-B192-A167-BFAED360E945}"/>
              </a:ext>
            </a:extLst>
          </p:cNvPr>
          <p:cNvSpPr/>
          <p:nvPr/>
        </p:nvSpPr>
        <p:spPr>
          <a:xfrm rot="1177304">
            <a:off x="5908518" y="3145879"/>
            <a:ext cx="1124187" cy="229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ource Sans Pro"/>
                <a:ea typeface="+mn-ea"/>
                <a:cs typeface="+mn-cs"/>
              </a:rPr>
              <a:t>.31***</a:t>
            </a:r>
          </a:p>
        </p:txBody>
      </p:sp>
      <p:sp>
        <p:nvSpPr>
          <p:cNvPr id="24" name="Rektangel 23">
            <a:extLst>
              <a:ext uri="{FF2B5EF4-FFF2-40B4-BE49-F238E27FC236}">
                <a16:creationId xmlns:a16="http://schemas.microsoft.com/office/drawing/2014/main" id="{65621679-D6EC-114A-D2B4-57C4693BA827}"/>
              </a:ext>
            </a:extLst>
          </p:cNvPr>
          <p:cNvSpPr/>
          <p:nvPr/>
        </p:nvSpPr>
        <p:spPr>
          <a:xfrm rot="1797949">
            <a:off x="5568868" y="3769830"/>
            <a:ext cx="1124187" cy="229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lumMod val="50000"/>
                  </a:prstClr>
                </a:solidFill>
                <a:effectLst/>
                <a:uLnTx/>
                <a:uFillTx/>
                <a:latin typeface="Source Sans Pro"/>
                <a:ea typeface="+mn-ea"/>
                <a:cs typeface="+mn-cs"/>
              </a:rPr>
              <a:t>.16*</a:t>
            </a:r>
          </a:p>
        </p:txBody>
      </p:sp>
      <p:sp>
        <p:nvSpPr>
          <p:cNvPr id="25" name="Rektangel 24">
            <a:extLst>
              <a:ext uri="{FF2B5EF4-FFF2-40B4-BE49-F238E27FC236}">
                <a16:creationId xmlns:a16="http://schemas.microsoft.com/office/drawing/2014/main" id="{4BD4ED95-057A-74BA-0B80-5D33A76F4CD7}"/>
              </a:ext>
            </a:extLst>
          </p:cNvPr>
          <p:cNvSpPr/>
          <p:nvPr/>
        </p:nvSpPr>
        <p:spPr>
          <a:xfrm>
            <a:off x="6022649" y="3917664"/>
            <a:ext cx="977900" cy="2459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ource Sans Pro"/>
                <a:ea typeface="+mn-ea"/>
                <a:cs typeface="+mn-cs"/>
              </a:rPr>
              <a:t>.24***</a:t>
            </a:r>
          </a:p>
        </p:txBody>
      </p:sp>
      <p:sp>
        <p:nvSpPr>
          <p:cNvPr id="26" name="Rektangel 25">
            <a:extLst>
              <a:ext uri="{FF2B5EF4-FFF2-40B4-BE49-F238E27FC236}">
                <a16:creationId xmlns:a16="http://schemas.microsoft.com/office/drawing/2014/main" id="{FAFC8554-11DD-0C85-72AB-90F54BA051F2}"/>
              </a:ext>
            </a:extLst>
          </p:cNvPr>
          <p:cNvSpPr/>
          <p:nvPr/>
        </p:nvSpPr>
        <p:spPr>
          <a:xfrm rot="20247193">
            <a:off x="5585525" y="4232530"/>
            <a:ext cx="977900" cy="2459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lumMod val="50000"/>
                  </a:prstClr>
                </a:solidFill>
                <a:effectLst/>
                <a:uLnTx/>
                <a:uFillTx/>
                <a:latin typeface="Source Sans Pro"/>
                <a:ea typeface="+mn-ea"/>
                <a:cs typeface="+mn-cs"/>
              </a:rPr>
              <a:t>.19***</a:t>
            </a:r>
          </a:p>
        </p:txBody>
      </p:sp>
      <p:sp>
        <p:nvSpPr>
          <p:cNvPr id="27" name="Rektangel 26">
            <a:extLst>
              <a:ext uri="{FF2B5EF4-FFF2-40B4-BE49-F238E27FC236}">
                <a16:creationId xmlns:a16="http://schemas.microsoft.com/office/drawing/2014/main" id="{A62E8618-E9CE-A4FB-EDC4-F33C31799C37}"/>
              </a:ext>
            </a:extLst>
          </p:cNvPr>
          <p:cNvSpPr/>
          <p:nvPr/>
        </p:nvSpPr>
        <p:spPr>
          <a:xfrm rot="20247193">
            <a:off x="6049797" y="4657742"/>
            <a:ext cx="977900" cy="2459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ource Sans Pro"/>
                <a:ea typeface="+mn-ea"/>
                <a:cs typeface="+mn-cs"/>
              </a:rPr>
              <a:t>.13***</a:t>
            </a:r>
          </a:p>
        </p:txBody>
      </p:sp>
      <p:sp>
        <p:nvSpPr>
          <p:cNvPr id="28" name="Rektangel 27">
            <a:extLst>
              <a:ext uri="{FF2B5EF4-FFF2-40B4-BE49-F238E27FC236}">
                <a16:creationId xmlns:a16="http://schemas.microsoft.com/office/drawing/2014/main" id="{8FEDCE07-7910-5618-5239-E516C9C9AF01}"/>
              </a:ext>
            </a:extLst>
          </p:cNvPr>
          <p:cNvSpPr/>
          <p:nvPr/>
        </p:nvSpPr>
        <p:spPr>
          <a:xfrm>
            <a:off x="6022649" y="5623935"/>
            <a:ext cx="977900" cy="2459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ource Sans Pro"/>
                <a:ea typeface="+mn-ea"/>
                <a:cs typeface="+mn-cs"/>
              </a:rPr>
              <a:t>.52***</a:t>
            </a:r>
          </a:p>
        </p:txBody>
      </p:sp>
      <p:sp>
        <p:nvSpPr>
          <p:cNvPr id="4" name="Tekstfelt 3">
            <a:extLst>
              <a:ext uri="{FF2B5EF4-FFF2-40B4-BE49-F238E27FC236}">
                <a16:creationId xmlns:a16="http://schemas.microsoft.com/office/drawing/2014/main" id="{115723C4-1330-11B4-FDBE-3166C4388823}"/>
              </a:ext>
            </a:extLst>
          </p:cNvPr>
          <p:cNvSpPr txBox="1"/>
          <p:nvPr/>
        </p:nvSpPr>
        <p:spPr>
          <a:xfrm>
            <a:off x="1515613" y="2191654"/>
            <a:ext cx="685349"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B0F0"/>
              </a:buClr>
              <a:buSzTx/>
              <a:buFontTx/>
              <a:buNone/>
              <a:tabLst/>
              <a:defRPr/>
            </a:pPr>
            <a:r>
              <a:rPr kumimoji="0" lang="da-DK" sz="2400" b="1" i="0" u="none" strike="noStrike" kern="1200" cap="none" spc="0" normalizeH="0" baseline="0" noProof="0" dirty="0">
                <a:ln>
                  <a:noFill/>
                </a:ln>
                <a:solidFill>
                  <a:prstClr val="black"/>
                </a:solidFill>
                <a:effectLst/>
                <a:uLnTx/>
                <a:uFillTx/>
                <a:latin typeface="Calibri"/>
                <a:ea typeface="+mn-ea"/>
                <a:cs typeface="+mn-cs"/>
              </a:rPr>
              <a:t>T1</a:t>
            </a:r>
            <a:endParaRPr kumimoji="0" lang="da-DK"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Tekstfelt 28">
            <a:extLst>
              <a:ext uri="{FF2B5EF4-FFF2-40B4-BE49-F238E27FC236}">
                <a16:creationId xmlns:a16="http://schemas.microsoft.com/office/drawing/2014/main" id="{BC5CA3E3-B288-5155-2095-25D04D15D4FD}"/>
              </a:ext>
            </a:extLst>
          </p:cNvPr>
          <p:cNvSpPr txBox="1"/>
          <p:nvPr/>
        </p:nvSpPr>
        <p:spPr>
          <a:xfrm>
            <a:off x="10688371" y="2191654"/>
            <a:ext cx="685349" cy="461665"/>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B0F0"/>
              </a:buClr>
              <a:buSzTx/>
              <a:buFontTx/>
              <a:buNone/>
              <a:tabLst/>
              <a:defRPr/>
            </a:pPr>
            <a:r>
              <a:rPr kumimoji="0" lang="da-DK" sz="2400" b="1" i="0" u="none" strike="noStrike" kern="1200" cap="none" spc="0" normalizeH="0" baseline="0" noProof="0" dirty="0">
                <a:ln>
                  <a:noFill/>
                </a:ln>
                <a:solidFill>
                  <a:prstClr val="black"/>
                </a:solidFill>
                <a:effectLst/>
                <a:uLnTx/>
                <a:uFillTx/>
                <a:latin typeface="Calibri"/>
                <a:ea typeface="+mn-ea"/>
                <a:cs typeface="+mn-cs"/>
              </a:rPr>
              <a:t>T2</a:t>
            </a:r>
            <a:endParaRPr kumimoji="0" lang="da-DK" sz="1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029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2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8"/>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2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6"/>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2" grpId="0"/>
      <p:bldP spid="24" grpId="0"/>
      <p:bldP spid="24" grpId="1"/>
      <p:bldP spid="25" grpId="0"/>
      <p:bldP spid="25" grpId="1"/>
      <p:bldP spid="26" grpId="0"/>
      <p:bldP spid="26" grpId="1"/>
      <p:bldP spid="27" grpId="0"/>
      <p:bldP spid="28" grpId="0"/>
      <p:bldP spid="28"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A045F9-AACC-84A4-AA8B-22D2FEE89BBA}"/>
              </a:ext>
            </a:extLst>
          </p:cNvPr>
          <p:cNvSpPr>
            <a:spLocks noGrp="1"/>
          </p:cNvSpPr>
          <p:nvPr>
            <p:ph type="title"/>
          </p:nvPr>
        </p:nvSpPr>
        <p:spPr>
          <a:xfrm>
            <a:off x="1" y="742841"/>
            <a:ext cx="12192000" cy="618631"/>
          </a:xfrm>
        </p:spPr>
        <p:txBody>
          <a:bodyPr/>
          <a:lstStyle/>
          <a:p>
            <a:pPr algn="ctr"/>
            <a:r>
              <a:rPr lang="da-DK" dirty="0"/>
              <a:t>Udvikling hænger sammen i et tætvævet system</a:t>
            </a:r>
          </a:p>
        </p:txBody>
      </p:sp>
      <p:pic>
        <p:nvPicPr>
          <p:cNvPr id="5" name="Billede 4">
            <a:extLst>
              <a:ext uri="{FF2B5EF4-FFF2-40B4-BE49-F238E27FC236}">
                <a16:creationId xmlns:a16="http://schemas.microsoft.com/office/drawing/2014/main" id="{06FACAD1-D1C9-83D4-E52B-B8B005A03A14}"/>
              </a:ext>
            </a:extLst>
          </p:cNvPr>
          <p:cNvPicPr>
            <a:picLocks noChangeAspect="1"/>
          </p:cNvPicPr>
          <p:nvPr/>
        </p:nvPicPr>
        <p:blipFill>
          <a:blip r:embed="rId3"/>
          <a:stretch>
            <a:fillRect/>
          </a:stretch>
        </p:blipFill>
        <p:spPr>
          <a:xfrm>
            <a:off x="3444976" y="1825625"/>
            <a:ext cx="5094339" cy="3479718"/>
          </a:xfrm>
          <a:prstGeom prst="rect">
            <a:avLst/>
          </a:prstGeom>
        </p:spPr>
      </p:pic>
      <p:pic>
        <p:nvPicPr>
          <p:cNvPr id="6" name="Image" descr="Image">
            <a:extLst>
              <a:ext uri="{FF2B5EF4-FFF2-40B4-BE49-F238E27FC236}">
                <a16:creationId xmlns:a16="http://schemas.microsoft.com/office/drawing/2014/main" id="{B82AD65F-F3F2-ACBC-6161-A85A45789BD4}"/>
              </a:ext>
            </a:extLst>
          </p:cNvPr>
          <p:cNvPicPr>
            <a:picLocks noChangeAspect="1"/>
          </p:cNvPicPr>
          <p:nvPr/>
        </p:nvPicPr>
        <p:blipFill>
          <a:blip r:embed="rId4"/>
          <a:stretch>
            <a:fillRect/>
          </a:stretch>
        </p:blipFill>
        <p:spPr>
          <a:xfrm>
            <a:off x="5338915" y="2336772"/>
            <a:ext cx="1415846" cy="1113884"/>
          </a:xfrm>
          <a:prstGeom prst="rect">
            <a:avLst/>
          </a:prstGeom>
          <a:solidFill>
            <a:schemeClr val="bg1"/>
          </a:solidFill>
          <a:ln w="12700">
            <a:miter lim="400000"/>
          </a:ln>
        </p:spPr>
      </p:pic>
      <p:sp>
        <p:nvSpPr>
          <p:cNvPr id="7" name="Pladsholder til indhold 2">
            <a:extLst>
              <a:ext uri="{FF2B5EF4-FFF2-40B4-BE49-F238E27FC236}">
                <a16:creationId xmlns:a16="http://schemas.microsoft.com/office/drawing/2014/main" id="{7E57C39B-3C10-F847-5E38-88C0829B4A9C}"/>
              </a:ext>
            </a:extLst>
          </p:cNvPr>
          <p:cNvSpPr txBox="1">
            <a:spLocks/>
          </p:cNvSpPr>
          <p:nvPr/>
        </p:nvSpPr>
        <p:spPr>
          <a:xfrm>
            <a:off x="5151583" y="2120600"/>
            <a:ext cx="1843648" cy="1048604"/>
          </a:xfrm>
          <a:prstGeom prst="rect">
            <a:avLst/>
          </a:prstGeom>
        </p:spPr>
        <p:txBody>
          <a:bodyPr vert="horz" lIns="0" tIns="0" rIns="0" bIns="0" rtlCol="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1pPr>
            <a:lvl2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2pPr>
            <a:lvl3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3pPr>
            <a:lvl4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4pPr>
            <a:lvl5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5pPr>
            <a:lvl6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6pPr>
            <a:lvl7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7pPr>
            <a:lvl8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8pPr>
            <a:lvl9pPr marL="0" marR="0" indent="0" algn="l" defTabSz="914400" rtl="0" eaLnBrk="1" fontAlgn="auto" latinLnBrk="0" hangingPunct="0">
              <a:lnSpc>
                <a:spcPts val="9000"/>
              </a:lnSpc>
              <a:spcBef>
                <a:spcPts val="0"/>
              </a:spcBef>
              <a:spcAft>
                <a:spcPts val="0"/>
              </a:spcAft>
              <a:buClrTx/>
              <a:buSzTx/>
              <a:buFontTx/>
              <a:buNone/>
              <a:tabLst/>
              <a:defRPr kumimoji="0" sz="9000" b="0" i="0" u="none" strike="noStrike" kern="1200" cap="none" spc="0" normalizeH="0" baseline="0">
                <a:ln>
                  <a:noFill/>
                </a:ln>
                <a:solidFill>
                  <a:srgbClr val="000000"/>
                </a:solidFill>
                <a:effectLst/>
                <a:uFillTx/>
                <a:latin typeface="DR Publik Light"/>
                <a:ea typeface="DR Publik Light"/>
                <a:cs typeface="DR Publik Light"/>
                <a:sym typeface="DR Publik Light"/>
              </a:defRPr>
            </a:lvl9pPr>
          </a:lstStyle>
          <a:p>
            <a:pPr marL="0" marR="0" lvl="0" indent="0" algn="ctr" defTabSz="914400" rtl="0" eaLnBrk="1" fontAlgn="auto" latinLnBrk="0" hangingPunct="0">
              <a:lnSpc>
                <a:spcPts val="9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000000"/>
                </a:solidFill>
                <a:effectLst/>
                <a:uLnTx/>
                <a:uFillTx/>
                <a:latin typeface="Source Sans Pro"/>
                <a:sym typeface="DR Publik Light"/>
              </a:rPr>
              <a:t>Ordforråd</a:t>
            </a:r>
            <a:endParaRPr kumimoji="0" lang="da-DK" sz="9000" b="1" i="0" u="none" strike="noStrike" kern="1200" cap="none" spc="0" normalizeH="0" baseline="0" noProof="0" dirty="0">
              <a:ln>
                <a:noFill/>
              </a:ln>
              <a:solidFill>
                <a:srgbClr val="000000"/>
              </a:solidFill>
              <a:effectLst/>
              <a:uLnTx/>
              <a:uFillTx/>
              <a:latin typeface="Source Sans Pro"/>
              <a:sym typeface="DR Publik Light"/>
            </a:endParaRPr>
          </a:p>
        </p:txBody>
      </p:sp>
      <p:pic>
        <p:nvPicPr>
          <p:cNvPr id="8" name="Image" descr="Image">
            <a:extLst>
              <a:ext uri="{FF2B5EF4-FFF2-40B4-BE49-F238E27FC236}">
                <a16:creationId xmlns:a16="http://schemas.microsoft.com/office/drawing/2014/main" id="{955C84DB-0E14-A97B-339A-03C75828427D}"/>
              </a:ext>
            </a:extLst>
          </p:cNvPr>
          <p:cNvPicPr>
            <a:picLocks noChangeAspect="1"/>
          </p:cNvPicPr>
          <p:nvPr/>
        </p:nvPicPr>
        <p:blipFill>
          <a:blip r:embed="rId4"/>
          <a:stretch>
            <a:fillRect/>
          </a:stretch>
        </p:blipFill>
        <p:spPr>
          <a:xfrm>
            <a:off x="3952566" y="3769406"/>
            <a:ext cx="1415846" cy="1113884"/>
          </a:xfrm>
          <a:prstGeom prst="rect">
            <a:avLst/>
          </a:prstGeom>
          <a:solidFill>
            <a:schemeClr val="bg1"/>
          </a:solidFill>
          <a:ln w="12700">
            <a:miter lim="400000"/>
          </a:ln>
        </p:spPr>
      </p:pic>
      <p:sp>
        <p:nvSpPr>
          <p:cNvPr id="9" name="Pladsholder til indhold 2">
            <a:extLst>
              <a:ext uri="{FF2B5EF4-FFF2-40B4-BE49-F238E27FC236}">
                <a16:creationId xmlns:a16="http://schemas.microsoft.com/office/drawing/2014/main" id="{A0E9CD6C-4F5A-6EED-8AC7-60D1BA0FC0FB}"/>
              </a:ext>
            </a:extLst>
          </p:cNvPr>
          <p:cNvSpPr txBox="1">
            <a:spLocks/>
          </p:cNvSpPr>
          <p:nvPr/>
        </p:nvSpPr>
        <p:spPr>
          <a:xfrm>
            <a:off x="4071475" y="4028950"/>
            <a:ext cx="1178028" cy="854340"/>
          </a:xfrm>
          <a:prstGeom prst="rect">
            <a:avLst/>
          </a:prstGeom>
        </p:spPr>
        <p:txBody>
          <a:bodyPr vert="horz" lIns="45720" tIns="22860" rIns="45720" bIns="22860" rtlCol="0" anchor="t">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1pPr>
            <a:lvl2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2pPr>
            <a:lvl3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3pPr>
            <a:lvl4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4pPr>
            <a:lvl5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5pPr>
            <a:lvl6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6pPr>
            <a:lvl7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7pPr>
            <a:lvl8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8pPr>
            <a:lvl9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2400" b="1" i="0" u="none" strike="noStrike" kern="1200" cap="none" spc="0" normalizeH="0" baseline="0" noProof="0" dirty="0">
                <a:ln>
                  <a:noFill/>
                </a:ln>
                <a:solidFill>
                  <a:prstClr val="black"/>
                </a:solidFill>
                <a:effectLst/>
                <a:uLnTx/>
                <a:uFillTx/>
                <a:latin typeface="Source Sans Pro"/>
                <a:ea typeface="+mn-ea"/>
                <a:cs typeface="+mn-cs"/>
                <a:sym typeface="DR Publik Light"/>
              </a:rPr>
              <a:t>Impuls-</a:t>
            </a:r>
            <a:br>
              <a:rPr kumimoji="0" lang="da-DK" sz="2400" b="1" i="0" u="none" strike="noStrike" kern="1200" cap="none" spc="0" normalizeH="0" baseline="0" noProof="0" dirty="0">
                <a:ln>
                  <a:noFill/>
                </a:ln>
                <a:solidFill>
                  <a:srgbClr val="000000"/>
                </a:solidFill>
                <a:effectLst/>
                <a:uLnTx/>
                <a:uFillTx/>
                <a:latin typeface="Source Sans Pro"/>
                <a:ea typeface="+mn-ea"/>
                <a:cs typeface="+mn-cs"/>
                <a:sym typeface="DR Publik Light"/>
              </a:rPr>
            </a:br>
            <a:r>
              <a:rPr kumimoji="0" lang="da-DK" sz="2400" b="1" i="0" u="none" strike="noStrike" kern="1200" cap="none" spc="0" normalizeH="0" baseline="0" noProof="0" dirty="0">
                <a:ln>
                  <a:noFill/>
                </a:ln>
                <a:solidFill>
                  <a:prstClr val="black"/>
                </a:solidFill>
                <a:effectLst/>
                <a:uLnTx/>
                <a:uFillTx/>
                <a:latin typeface="Source Sans Pro"/>
                <a:ea typeface="+mn-ea"/>
                <a:cs typeface="+mn-cs"/>
                <a:sym typeface="DR Publik Light"/>
              </a:rPr>
              <a:t>kontrol</a:t>
            </a:r>
          </a:p>
        </p:txBody>
      </p:sp>
      <p:pic>
        <p:nvPicPr>
          <p:cNvPr id="10" name="Image" descr="Image">
            <a:extLst>
              <a:ext uri="{FF2B5EF4-FFF2-40B4-BE49-F238E27FC236}">
                <a16:creationId xmlns:a16="http://schemas.microsoft.com/office/drawing/2014/main" id="{8DEB9C29-3F58-ADEE-3397-A57DBEFD3658}"/>
              </a:ext>
            </a:extLst>
          </p:cNvPr>
          <p:cNvPicPr>
            <a:picLocks noChangeAspect="1"/>
          </p:cNvPicPr>
          <p:nvPr/>
        </p:nvPicPr>
        <p:blipFill>
          <a:blip r:embed="rId4"/>
          <a:stretch>
            <a:fillRect/>
          </a:stretch>
        </p:blipFill>
        <p:spPr>
          <a:xfrm>
            <a:off x="6596829" y="3778340"/>
            <a:ext cx="1415846" cy="1113884"/>
          </a:xfrm>
          <a:prstGeom prst="rect">
            <a:avLst/>
          </a:prstGeom>
          <a:solidFill>
            <a:schemeClr val="bg1"/>
          </a:solidFill>
          <a:ln w="12700">
            <a:miter lim="400000"/>
          </a:ln>
        </p:spPr>
      </p:pic>
      <p:sp>
        <p:nvSpPr>
          <p:cNvPr id="11" name="Pladsholder til indhold 2">
            <a:extLst>
              <a:ext uri="{FF2B5EF4-FFF2-40B4-BE49-F238E27FC236}">
                <a16:creationId xmlns:a16="http://schemas.microsoft.com/office/drawing/2014/main" id="{5590C351-2D00-C596-BE87-93F9116B07D7}"/>
              </a:ext>
            </a:extLst>
          </p:cNvPr>
          <p:cNvSpPr txBox="1">
            <a:spLocks/>
          </p:cNvSpPr>
          <p:nvPr/>
        </p:nvSpPr>
        <p:spPr>
          <a:xfrm>
            <a:off x="6561645" y="4027910"/>
            <a:ext cx="1523385" cy="734779"/>
          </a:xfrm>
          <a:prstGeom prst="rect">
            <a:avLst/>
          </a:prstGeom>
        </p:spPr>
        <p:txBody>
          <a:bodyPr vert="horz" lIns="45720" tIns="22860" rIns="45720" bIns="22860" rtlCol="0" anchor="t">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1pPr>
            <a:lvl2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2pPr>
            <a:lvl3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3pPr>
            <a:lvl4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4pPr>
            <a:lvl5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5pPr>
            <a:lvl6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6pPr>
            <a:lvl7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7pPr>
            <a:lvl8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8pPr>
            <a:lvl9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2400" b="1" i="0" u="none" strike="noStrike" kern="1200" cap="none" spc="0" normalizeH="0" baseline="0" noProof="0" dirty="0">
                <a:ln>
                  <a:noFill/>
                </a:ln>
                <a:solidFill>
                  <a:prstClr val="black"/>
                </a:solidFill>
                <a:effectLst/>
                <a:uLnTx/>
                <a:uFillTx/>
                <a:latin typeface="Source Sans Pro"/>
                <a:ea typeface="+mn-ea"/>
                <a:cs typeface="+mn-cs"/>
                <a:sym typeface="DR Publik Light"/>
              </a:rPr>
              <a:t>Social</a:t>
            </a:r>
            <a:br>
              <a:rPr kumimoji="0" lang="da-DK" sz="2400" b="1" i="0" u="none" strike="noStrike" kern="1200" cap="none" spc="0" normalizeH="0" baseline="0" noProof="0" dirty="0">
                <a:ln>
                  <a:noFill/>
                </a:ln>
                <a:solidFill>
                  <a:srgbClr val="000000"/>
                </a:solidFill>
                <a:effectLst/>
                <a:uLnTx/>
                <a:uFillTx/>
                <a:latin typeface="Source Sans Pro"/>
                <a:ea typeface="+mn-ea"/>
                <a:cs typeface="+mn-cs"/>
                <a:sym typeface="DR Publik Light"/>
              </a:rPr>
            </a:br>
            <a:r>
              <a:rPr kumimoji="0" lang="da-DK" sz="2400" b="1" i="0" u="none" strike="noStrike" kern="1200" cap="none" spc="0" normalizeH="0" baseline="0" noProof="0" dirty="0">
                <a:ln>
                  <a:noFill/>
                </a:ln>
                <a:solidFill>
                  <a:prstClr val="black"/>
                </a:solidFill>
                <a:effectLst/>
                <a:uLnTx/>
                <a:uFillTx/>
                <a:latin typeface="Source Sans Pro"/>
                <a:ea typeface="+mn-ea"/>
                <a:cs typeface="+mn-cs"/>
                <a:sym typeface="DR Publik Light"/>
              </a:rPr>
              <a:t>deltagelse</a:t>
            </a:r>
          </a:p>
        </p:txBody>
      </p:sp>
      <p:sp>
        <p:nvSpPr>
          <p:cNvPr id="12" name="Pladsholder til indhold 2">
            <a:extLst>
              <a:ext uri="{FF2B5EF4-FFF2-40B4-BE49-F238E27FC236}">
                <a16:creationId xmlns:a16="http://schemas.microsoft.com/office/drawing/2014/main" id="{05238BF6-63D6-5BFB-E0DC-42EA8506CA9D}"/>
              </a:ext>
            </a:extLst>
          </p:cNvPr>
          <p:cNvSpPr txBox="1">
            <a:spLocks/>
          </p:cNvSpPr>
          <p:nvPr/>
        </p:nvSpPr>
        <p:spPr>
          <a:xfrm>
            <a:off x="1439365" y="2244472"/>
            <a:ext cx="3393851" cy="921157"/>
          </a:xfrm>
          <a:prstGeom prst="rect">
            <a:avLst/>
          </a:prstGeom>
        </p:spPr>
        <p:txBody>
          <a:bodyPr vert="horz" lIns="45720" tIns="22860" rIns="45720" bIns="22860" rtlCol="0" anchor="t">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1pPr>
            <a:lvl2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2pPr>
            <a:lvl3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3pPr>
            <a:lvl4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4pPr>
            <a:lvl5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5pPr>
            <a:lvl6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6pPr>
            <a:lvl7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7pPr>
            <a:lvl8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8pPr>
            <a:lvl9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sym typeface="DR Publik Light"/>
              </a:rPr>
              <a:t>Et rigt ordforråd giver barnet værktøjer til at udtrykke sig</a:t>
            </a:r>
          </a:p>
        </p:txBody>
      </p:sp>
      <p:sp>
        <p:nvSpPr>
          <p:cNvPr id="13" name="Pladsholder til indhold 2">
            <a:extLst>
              <a:ext uri="{FF2B5EF4-FFF2-40B4-BE49-F238E27FC236}">
                <a16:creationId xmlns:a16="http://schemas.microsoft.com/office/drawing/2014/main" id="{6FC6E174-091D-513A-A61D-9055EBC851E9}"/>
              </a:ext>
            </a:extLst>
          </p:cNvPr>
          <p:cNvSpPr txBox="1">
            <a:spLocks/>
          </p:cNvSpPr>
          <p:nvPr/>
        </p:nvSpPr>
        <p:spPr>
          <a:xfrm>
            <a:off x="1230408" y="5439832"/>
            <a:ext cx="3977879" cy="1452553"/>
          </a:xfrm>
          <a:prstGeom prst="rect">
            <a:avLst/>
          </a:prstGeom>
        </p:spPr>
        <p:txBody>
          <a:bodyPr vert="horz" lIns="45720" tIns="22860" rIns="45720" bIns="22860" rtlCol="0" anchor="t">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1pPr>
            <a:lvl2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2pPr>
            <a:lvl3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3pPr>
            <a:lvl4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4pPr>
            <a:lvl5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5pPr>
            <a:lvl6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6pPr>
            <a:lvl7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7pPr>
            <a:lvl8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8pPr>
            <a:lvl9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sym typeface="DR Publik Light"/>
              </a:rPr>
              <a:t>At navngive og genkende ord for følelser hjælper barnet til at regulere følelser</a:t>
            </a:r>
          </a:p>
        </p:txBody>
      </p:sp>
      <p:sp>
        <p:nvSpPr>
          <p:cNvPr id="14" name="Pladsholder til indhold 2">
            <a:extLst>
              <a:ext uri="{FF2B5EF4-FFF2-40B4-BE49-F238E27FC236}">
                <a16:creationId xmlns:a16="http://schemas.microsoft.com/office/drawing/2014/main" id="{CDCA3A99-E540-831D-5297-8A711939C93B}"/>
              </a:ext>
            </a:extLst>
          </p:cNvPr>
          <p:cNvSpPr txBox="1">
            <a:spLocks/>
          </p:cNvSpPr>
          <p:nvPr/>
        </p:nvSpPr>
        <p:spPr>
          <a:xfrm>
            <a:off x="7724114" y="5521515"/>
            <a:ext cx="3821313" cy="952132"/>
          </a:xfrm>
          <a:prstGeom prst="rect">
            <a:avLst/>
          </a:prstGeom>
        </p:spPr>
        <p:txBody>
          <a:bodyPr vert="horz" lIns="45720" tIns="22860" rIns="45720" bIns="22860" rtlCol="0" anchor="t">
            <a:norm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1pPr>
            <a:lvl2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2pPr>
            <a:lvl3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3pPr>
            <a:lvl4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4pPr>
            <a:lvl5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5pPr>
            <a:lvl6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6pPr>
            <a:lvl7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7pPr>
            <a:lvl8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8pPr>
            <a:lvl9pPr marL="0" marR="0" indent="0" algn="l" defTabSz="914400" rtl="0" fontAlgn="auto" latinLnBrk="0" hangingPunct="0">
              <a:lnSpc>
                <a:spcPts val="9000"/>
              </a:lnSpc>
              <a:spcBef>
                <a:spcPts val="0"/>
              </a:spcBef>
              <a:spcAft>
                <a:spcPts val="0"/>
              </a:spcAft>
              <a:buClrTx/>
              <a:buSzTx/>
              <a:buFontTx/>
              <a:buNone/>
              <a:tabLst/>
              <a:defRPr kumimoji="0" sz="9000" b="0" i="0" u="none" strike="noStrike" cap="none" spc="0" normalizeH="0" baseline="0">
                <a:ln>
                  <a:noFill/>
                </a:ln>
                <a:solidFill>
                  <a:srgbClr val="000000"/>
                </a:solidFill>
                <a:effectLst/>
                <a:uFillTx/>
                <a:latin typeface="DR Publik Light"/>
                <a:ea typeface="DR Publik Light"/>
                <a:cs typeface="DR Publik Light"/>
                <a:sym typeface="DR Publik Light"/>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sym typeface="DR Publik Light"/>
              </a:rPr>
              <a:t>Barnet styrker sine sociale kompetencer og indgår lettere i børnefællesskaber</a:t>
            </a:r>
          </a:p>
        </p:txBody>
      </p:sp>
      <p:pic>
        <p:nvPicPr>
          <p:cNvPr id="15" name="Billede 14">
            <a:extLst>
              <a:ext uri="{FF2B5EF4-FFF2-40B4-BE49-F238E27FC236}">
                <a16:creationId xmlns:a16="http://schemas.microsoft.com/office/drawing/2014/main" id="{E4BF775D-125E-268D-731A-D78F7CE5F9BE}"/>
              </a:ext>
            </a:extLst>
          </p:cNvPr>
          <p:cNvPicPr>
            <a:picLocks noChangeAspect="1"/>
          </p:cNvPicPr>
          <p:nvPr/>
        </p:nvPicPr>
        <p:blipFill>
          <a:blip r:embed="rId5"/>
          <a:stretch>
            <a:fillRect/>
          </a:stretch>
        </p:blipFill>
        <p:spPr>
          <a:xfrm>
            <a:off x="7020143" y="5521515"/>
            <a:ext cx="640260" cy="643074"/>
          </a:xfrm>
          <a:prstGeom prst="rect">
            <a:avLst/>
          </a:prstGeom>
        </p:spPr>
      </p:pic>
      <p:pic>
        <p:nvPicPr>
          <p:cNvPr id="16" name="Billede 15">
            <a:extLst>
              <a:ext uri="{FF2B5EF4-FFF2-40B4-BE49-F238E27FC236}">
                <a16:creationId xmlns:a16="http://schemas.microsoft.com/office/drawing/2014/main" id="{E6FCD217-06E6-C5B3-0EBF-1D3661AD13BD}"/>
              </a:ext>
            </a:extLst>
          </p:cNvPr>
          <p:cNvPicPr>
            <a:picLocks noChangeAspect="1"/>
          </p:cNvPicPr>
          <p:nvPr/>
        </p:nvPicPr>
        <p:blipFill>
          <a:blip r:embed="rId6"/>
          <a:stretch>
            <a:fillRect/>
          </a:stretch>
        </p:blipFill>
        <p:spPr>
          <a:xfrm>
            <a:off x="522084" y="5469813"/>
            <a:ext cx="619833" cy="619200"/>
          </a:xfrm>
          <a:prstGeom prst="rect">
            <a:avLst/>
          </a:prstGeom>
        </p:spPr>
      </p:pic>
      <p:pic>
        <p:nvPicPr>
          <p:cNvPr id="17" name="Billede 16">
            <a:extLst>
              <a:ext uri="{FF2B5EF4-FFF2-40B4-BE49-F238E27FC236}">
                <a16:creationId xmlns:a16="http://schemas.microsoft.com/office/drawing/2014/main" id="{D946F5A1-E229-4BCE-EED2-BC2B79A10EFF}"/>
              </a:ext>
            </a:extLst>
          </p:cNvPr>
          <p:cNvPicPr>
            <a:picLocks noChangeAspect="1"/>
          </p:cNvPicPr>
          <p:nvPr/>
        </p:nvPicPr>
        <p:blipFill>
          <a:blip r:embed="rId7"/>
          <a:stretch>
            <a:fillRect/>
          </a:stretch>
        </p:blipFill>
        <p:spPr>
          <a:xfrm>
            <a:off x="710147" y="2201107"/>
            <a:ext cx="619833" cy="619200"/>
          </a:xfrm>
          <a:prstGeom prst="rect">
            <a:avLst/>
          </a:prstGeom>
        </p:spPr>
      </p:pic>
    </p:spTree>
    <p:extLst>
      <p:ext uri="{BB962C8B-B14F-4D97-AF65-F5344CB8AC3E}">
        <p14:creationId xmlns:p14="http://schemas.microsoft.com/office/powerpoint/2010/main" val="395119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AFA4FF-A32E-1705-8806-4BCF7312DB39}"/>
              </a:ext>
            </a:extLst>
          </p:cNvPr>
          <p:cNvSpPr>
            <a:spLocks noGrp="1"/>
          </p:cNvSpPr>
          <p:nvPr>
            <p:ph type="title"/>
          </p:nvPr>
        </p:nvSpPr>
        <p:spPr>
          <a:xfrm>
            <a:off x="0" y="479692"/>
            <a:ext cx="12192000" cy="1144929"/>
          </a:xfrm>
        </p:spPr>
        <p:txBody>
          <a:bodyPr/>
          <a:lstStyle/>
          <a:p>
            <a:pPr algn="ctr"/>
            <a:r>
              <a:rPr lang="da-DK" dirty="0"/>
              <a:t>Læringsmiljø i hjemmet </a:t>
            </a:r>
            <a:br>
              <a:rPr lang="da-DK" dirty="0"/>
            </a:br>
            <a:r>
              <a:rPr lang="da-DK" dirty="0"/>
              <a:t>hænger sammen med børns sprog</a:t>
            </a:r>
          </a:p>
        </p:txBody>
      </p:sp>
      <p:graphicFrame>
        <p:nvGraphicFramePr>
          <p:cNvPr id="12" name="Pladsholder til indhold 3">
            <a:extLst>
              <a:ext uri="{FF2B5EF4-FFF2-40B4-BE49-F238E27FC236}">
                <a16:creationId xmlns:a16="http://schemas.microsoft.com/office/drawing/2014/main" id="{A83F1A6A-67DB-0517-63EC-3A89D11A6497}"/>
              </a:ext>
            </a:extLst>
          </p:cNvPr>
          <p:cNvGraphicFramePr>
            <a:graphicFrameLocks/>
          </p:cNvGraphicFramePr>
          <p:nvPr/>
        </p:nvGraphicFramePr>
        <p:xfrm>
          <a:off x="472706" y="2464608"/>
          <a:ext cx="3790949" cy="3276626"/>
        </p:xfrm>
        <a:graphic>
          <a:graphicData uri="http://schemas.openxmlformats.org/drawingml/2006/chart">
            <c:chart xmlns:c="http://schemas.openxmlformats.org/drawingml/2006/chart" xmlns:r="http://schemas.openxmlformats.org/officeDocument/2006/relationships" r:id="rId3"/>
          </a:graphicData>
        </a:graphic>
      </p:graphicFrame>
      <p:sp>
        <p:nvSpPr>
          <p:cNvPr id="13" name="Pladsholder til tekst 2">
            <a:extLst>
              <a:ext uri="{FF2B5EF4-FFF2-40B4-BE49-F238E27FC236}">
                <a16:creationId xmlns:a16="http://schemas.microsoft.com/office/drawing/2014/main" id="{68D8384E-9A98-BCCA-D92B-1E376374D2F8}"/>
              </a:ext>
            </a:extLst>
          </p:cNvPr>
          <p:cNvSpPr txBox="1">
            <a:spLocks/>
          </p:cNvSpPr>
          <p:nvPr/>
        </p:nvSpPr>
        <p:spPr>
          <a:xfrm>
            <a:off x="6686550" y="2006888"/>
            <a:ext cx="4648200" cy="2395004"/>
          </a:xfrm>
          <a:prstGeom prst="rect">
            <a:avLst/>
          </a:prstGeom>
        </p:spPr>
        <p:txBody>
          <a:bodyPr/>
          <a:lstStyle>
            <a:lvl1pPr marL="0" indent="0" algn="l" defTabSz="1219170" rtl="0" eaLnBrk="1" latinLnBrk="0" hangingPunct="1">
              <a:spcBef>
                <a:spcPts val="0"/>
              </a:spcBef>
              <a:buFont typeface="Arial" pitchFamily="34" charset="0"/>
              <a:buNone/>
              <a:defRPr sz="3600" b="1" i="0" kern="1200">
                <a:solidFill>
                  <a:schemeClr val="tx1"/>
                </a:solidFill>
                <a:latin typeface="Arial" charset="0"/>
                <a:ea typeface="Arial" charset="0"/>
                <a:cs typeface="Arial" charset="0"/>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1800"/>
              </a:spcAft>
              <a:buClrTx/>
              <a:buSzTx/>
              <a:buFont typeface="Arial" pitchFamily="34" charset="0"/>
              <a:buNone/>
              <a:tabLst/>
              <a:defRPr/>
            </a:pPr>
            <a:endParaRPr kumimoji="0" lang="da-DK"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endParaRPr>
          </a:p>
          <a:p>
            <a:pPr marL="0" marR="0" lvl="0" indent="0" algn="l" defTabSz="1219170" rtl="0" eaLnBrk="1" fontAlgn="auto" latinLnBrk="0" hangingPunct="1">
              <a:lnSpc>
                <a:spcPct val="100000"/>
              </a:lnSpc>
              <a:spcBef>
                <a:spcPts val="0"/>
              </a:spcBef>
              <a:spcAft>
                <a:spcPts val="1200"/>
              </a:spcAft>
              <a:buClrTx/>
              <a:buSzTx/>
              <a:buFont typeface="Arial" pitchFamily="34" charset="0"/>
              <a:buNone/>
              <a:tabLst/>
              <a:defRPr/>
            </a:pPr>
            <a:endParaRPr kumimoji="0" lang="da-DK" sz="1600" b="0" i="0" u="none" strike="noStrike" kern="1200" cap="none" spc="0" normalizeH="0" baseline="0" noProof="0" dirty="0">
              <a:ln>
                <a:noFill/>
              </a:ln>
              <a:solidFill>
                <a:prstClr val="white">
                  <a:lumMod val="50000"/>
                </a:prstClr>
              </a:solidFill>
              <a:effectLst/>
              <a:uLnTx/>
              <a:uFillTx/>
              <a:latin typeface="Source Sans Pro" panose="020B0503030403020204" pitchFamily="34" charset="0"/>
              <a:ea typeface="Source Sans Pro" panose="020B0503030403020204" pitchFamily="34" charset="0"/>
              <a:cs typeface="Arial" charset="0"/>
            </a:endParaRPr>
          </a:p>
        </p:txBody>
      </p:sp>
      <p:sp>
        <p:nvSpPr>
          <p:cNvPr id="14" name="Tekstfelt 13">
            <a:extLst>
              <a:ext uri="{FF2B5EF4-FFF2-40B4-BE49-F238E27FC236}">
                <a16:creationId xmlns:a16="http://schemas.microsoft.com/office/drawing/2014/main" id="{4B34FAAD-AC02-50A6-4CF9-04271DB56EAD}"/>
              </a:ext>
            </a:extLst>
          </p:cNvPr>
          <p:cNvSpPr txBox="1"/>
          <p:nvPr/>
        </p:nvSpPr>
        <p:spPr>
          <a:xfrm>
            <a:off x="472707" y="6466338"/>
            <a:ext cx="41234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2400"/>
              </a:spcBef>
              <a:spcAft>
                <a:spcPts val="0"/>
              </a:spcAft>
              <a:buClr>
                <a:prstClr val="black"/>
              </a:buClr>
              <a:buSzTx/>
              <a:buFontTx/>
              <a:buNone/>
              <a:tabLst/>
              <a:defRPr/>
            </a:pPr>
            <a:r>
              <a:rPr kumimoji="0" lang="da-DK" sz="1600" b="0" i="1" u="none" strike="noStrike" kern="1200" cap="none" spc="0" normalizeH="0" baseline="0" noProof="0" dirty="0">
                <a:ln>
                  <a:noFill/>
                </a:ln>
                <a:solidFill>
                  <a:prstClr val="white">
                    <a:lumMod val="50000"/>
                  </a:prstClr>
                </a:solidFill>
                <a:effectLst/>
                <a:uLnTx/>
                <a:uFillTx/>
                <a:latin typeface="Source Sans Pro" panose="020B0503030403020204" pitchFamily="34" charset="0"/>
                <a:ea typeface="Source Sans Pro" panose="020B0503030403020204" pitchFamily="34" charset="0"/>
                <a:cs typeface="+mn-cs"/>
              </a:rPr>
              <a:t>Kilde: </a:t>
            </a:r>
            <a:r>
              <a:rPr kumimoji="0" lang="da-DK" sz="1600" b="0" i="0" u="none" strike="noStrike" kern="1200" cap="none" spc="0" normalizeH="0" baseline="0" noProof="0" dirty="0">
                <a:ln>
                  <a:noFill/>
                </a:ln>
                <a:solidFill>
                  <a:prstClr val="white">
                    <a:lumMod val="50000"/>
                  </a:prstClr>
                </a:solidFill>
                <a:effectLst/>
                <a:uLnTx/>
                <a:uFillTx/>
                <a:latin typeface="Source Sans Pro" panose="020B0503030403020204" pitchFamily="34" charset="0"/>
                <a:ea typeface="Source Sans Pro" panose="020B0503030403020204" pitchFamily="34" charset="0"/>
                <a:cs typeface="+mn-cs"/>
              </a:rPr>
              <a:t>Højen,  Hoff, Bleses &amp; Dale, 2021</a:t>
            </a:r>
          </a:p>
        </p:txBody>
      </p:sp>
      <p:sp>
        <p:nvSpPr>
          <p:cNvPr id="15" name="Pladsholder til tekst 2">
            <a:extLst>
              <a:ext uri="{FF2B5EF4-FFF2-40B4-BE49-F238E27FC236}">
                <a16:creationId xmlns:a16="http://schemas.microsoft.com/office/drawing/2014/main" id="{E3357DAB-5466-19F4-849E-231676FDB6C2}"/>
              </a:ext>
            </a:extLst>
          </p:cNvPr>
          <p:cNvSpPr txBox="1">
            <a:spLocks/>
          </p:cNvSpPr>
          <p:nvPr/>
        </p:nvSpPr>
        <p:spPr>
          <a:xfrm>
            <a:off x="4596107" y="2048785"/>
            <a:ext cx="7321073" cy="4108271"/>
          </a:xfrm>
          <a:prstGeom prst="rect">
            <a:avLst/>
          </a:prstGeom>
        </p:spPr>
        <p:txBody>
          <a:bodyPr/>
          <a:lstStyle>
            <a:lvl1pPr marL="0" indent="0" algn="l" defTabSz="1219170" rtl="0" eaLnBrk="1" latinLnBrk="0" hangingPunct="1">
              <a:spcBef>
                <a:spcPts val="0"/>
              </a:spcBef>
              <a:buFont typeface="Arial" pitchFamily="34" charset="0"/>
              <a:buNone/>
              <a:defRPr sz="3600" b="1" i="0" kern="1200">
                <a:solidFill>
                  <a:schemeClr val="tx1"/>
                </a:solidFill>
                <a:latin typeface="Arial" charset="0"/>
                <a:ea typeface="Arial" charset="0"/>
                <a:cs typeface="Arial" charset="0"/>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0"/>
              </a:spcBef>
              <a:spcAft>
                <a:spcPts val="1800"/>
              </a:spcAft>
              <a:buClrTx/>
              <a:buSzTx/>
              <a:buFont typeface="Arial" pitchFamily="34" charset="0"/>
              <a:buNone/>
              <a:tabLst/>
              <a:defRPr/>
            </a:pPr>
            <a:r>
              <a:rPr kumimoji="0" lang="da-DK" sz="2000" b="1" i="0" u="none" strike="noStrike" kern="1200" cap="none" spc="0" normalizeH="0" baseline="0" noProof="0" dirty="0" err="1">
                <a:ln>
                  <a:noFill/>
                </a:ln>
                <a:solidFill>
                  <a:prstClr val="black"/>
                </a:solidFill>
                <a:effectLst/>
                <a:uLnTx/>
                <a:uFillTx/>
                <a:latin typeface="Source Sans Pro" panose="020B0503030403020204" pitchFamily="34" charset="0"/>
                <a:ea typeface="Source Sans Pro" panose="020B0503030403020204" pitchFamily="34" charset="0"/>
                <a:cs typeface="Arial" charset="0"/>
              </a:rPr>
              <a:t>Survey</a:t>
            </a:r>
            <a:r>
              <a:rPr kumimoji="0" lang="da-DK" sz="20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 studie blandt forældre af relation mellem hjemmelæringsmiljø og børns sprog </a:t>
            </a:r>
          </a:p>
          <a:p>
            <a:pPr marL="0" marR="0" lvl="0" indent="0" algn="l" defTabSz="1219170" rtl="0" eaLnBrk="1" fontAlgn="auto" latinLnBrk="0" hangingPunct="1">
              <a:lnSpc>
                <a:spcPct val="90000"/>
              </a:lnSpc>
              <a:spcBef>
                <a:spcPts val="0"/>
              </a:spcBef>
              <a:spcAft>
                <a:spcPts val="600"/>
              </a:spcAft>
              <a:buClrTx/>
              <a:buSzTx/>
              <a:buFont typeface="Arial" pitchFamily="34" charset="0"/>
              <a:buNone/>
              <a:tabLst/>
              <a:defRPr/>
            </a:pPr>
            <a:r>
              <a:rPr kumimoji="0" lang="da-DK"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5,791 4-6-årige børn</a:t>
            </a:r>
          </a:p>
          <a:p>
            <a:pPr marL="0" marR="0" lvl="0" indent="0" algn="l" defTabSz="1219170" rtl="0" eaLnBrk="1" fontAlgn="auto" latinLnBrk="0" hangingPunct="1">
              <a:lnSpc>
                <a:spcPct val="90000"/>
              </a:lnSpc>
              <a:spcBef>
                <a:spcPts val="0"/>
              </a:spcBef>
              <a:spcAft>
                <a:spcPts val="600"/>
              </a:spcAft>
              <a:buClrTx/>
              <a:buSzTx/>
              <a:buFont typeface="Arial" pitchFamily="34" charset="0"/>
              <a:buNone/>
              <a:tabLst/>
              <a:defRPr/>
            </a:pPr>
            <a:endParaRPr kumimoji="0" lang="da-DK" sz="16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endParaRPr>
          </a:p>
          <a:p>
            <a:pPr marL="342900" marR="0" lvl="0" indent="-342900" algn="l" defTabSz="121917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Både bogeksponering (inkl. fælles læsning) og sprogaktiviteter forudsiger børns sprogs positivt</a:t>
            </a:r>
          </a:p>
          <a:p>
            <a:pPr marL="342900" marR="0" lvl="0" indent="-342900" algn="l" defTabSz="121917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Tosprogede</a:t>
            </a:r>
            <a:r>
              <a:rPr kumimoji="0" lang="da-DK" sz="2000" b="0" i="0" u="none" strike="noStrike" kern="1200" cap="none" spc="0" normalizeH="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 børn</a:t>
            </a: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 er op til 2 år bagud ved lav bogeksponering, men gabet halveres eller forsvinder ved høj bogeksponering</a:t>
            </a:r>
          </a:p>
          <a:p>
            <a:pPr marL="342900" marR="0" lvl="0" indent="-342900" algn="l" defTabSz="121917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Tidlig opstart i dagtilbud positivt for sprog, især for børn med et stærkt hjemmelæringsmiljø</a:t>
            </a:r>
          </a:p>
          <a:p>
            <a:pPr marL="342900" marR="0" lvl="0" indent="-342900" algn="l" defTabSz="121917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 </a:t>
            </a:r>
            <a:r>
              <a:rPr kumimoji="0" lang="da-DK" sz="20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Arial" charset="0"/>
              </a:rPr>
              <a:t>Behov for at styrke fokus på forældrenes rolle i hjemmet</a:t>
            </a:r>
          </a:p>
        </p:txBody>
      </p:sp>
    </p:spTree>
    <p:extLst>
      <p:ext uri="{BB962C8B-B14F-4D97-AF65-F5344CB8AC3E}">
        <p14:creationId xmlns:p14="http://schemas.microsoft.com/office/powerpoint/2010/main" val="30110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fade">
                                      <p:cBhvr>
                                        <p:cTn id="10" dur="500"/>
                                        <p:tgtEl>
                                          <p:spTgt spid="1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xEl>
                                              <p:pRg st="3" end="3"/>
                                            </p:txEl>
                                          </p:spTgt>
                                        </p:tgtEl>
                                        <p:attrNameLst>
                                          <p:attrName>style.visibility</p:attrName>
                                        </p:attrNameLst>
                                      </p:cBhvr>
                                      <p:to>
                                        <p:strVal val="visible"/>
                                      </p:to>
                                    </p:set>
                                    <p:animEffect transition="in" filter="fade">
                                      <p:cBhvr>
                                        <p:cTn id="18" dur="500"/>
                                        <p:tgtEl>
                                          <p:spTgt spid="1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animEffect transition="in" filter="fade">
                                      <p:cBhvr>
                                        <p:cTn id="23" dur="500"/>
                                        <p:tgtEl>
                                          <p:spTgt spid="1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xEl>
                                              <p:pRg st="5" end="5"/>
                                            </p:txEl>
                                          </p:spTgt>
                                        </p:tgtEl>
                                        <p:attrNameLst>
                                          <p:attrName>style.visibility</p:attrName>
                                        </p:attrNameLst>
                                      </p:cBhvr>
                                      <p:to>
                                        <p:strVal val="visible"/>
                                      </p:to>
                                    </p:set>
                                    <p:animEffect transition="in" filter="fade">
                                      <p:cBhvr>
                                        <p:cTn id="28" dur="500"/>
                                        <p:tgtEl>
                                          <p:spTgt spid="1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xEl>
                                              <p:pRg st="6" end="6"/>
                                            </p:txEl>
                                          </p:spTgt>
                                        </p:tgtEl>
                                        <p:attrNameLst>
                                          <p:attrName>style.visibility</p:attrName>
                                        </p:attrNameLst>
                                      </p:cBhvr>
                                      <p:to>
                                        <p:strVal val="visible"/>
                                      </p:to>
                                    </p:set>
                                    <p:animEffect transition="in" filter="fade">
                                      <p:cBhvr>
                                        <p:cTn id="33"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ADCFE-2CA9-33E2-B2D7-03AB8C3D90E0}"/>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C538BE3C-705F-1CC6-EC47-F6B3BFAF7F26}"/>
              </a:ext>
            </a:extLst>
          </p:cNvPr>
          <p:cNvSpPr txBox="1"/>
          <p:nvPr/>
        </p:nvSpPr>
        <p:spPr>
          <a:xfrm>
            <a:off x="0" y="221912"/>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200" b="1" i="0" u="none" strike="noStrike" kern="1200" cap="none" spc="0" normalizeH="0" baseline="0" noProof="0" dirty="0">
                <a:ln>
                  <a:noFill/>
                </a:ln>
                <a:solidFill>
                  <a:prstClr val="white"/>
                </a:solidFill>
                <a:effectLst/>
                <a:uLnTx/>
                <a:uFillTx/>
                <a:latin typeface="Source Sans Pro"/>
                <a:ea typeface="+mn-ea"/>
                <a:cs typeface="+mn-cs"/>
              </a:rPr>
              <a:t>Hvad er </a:t>
            </a:r>
            <a:r>
              <a:rPr kumimoji="0" lang="da-DK" sz="3200" b="1" i="1" u="none" strike="noStrike" kern="1200" cap="none" spc="0" normalizeH="0" baseline="0" noProof="0" dirty="0">
                <a:ln>
                  <a:noFill/>
                </a:ln>
                <a:solidFill>
                  <a:prstClr val="white"/>
                </a:solidFill>
                <a:effectLst/>
                <a:uLnTx/>
                <a:uFillTx/>
                <a:latin typeface="Source Sans Pro"/>
                <a:ea typeface="+mn-ea"/>
                <a:cs typeface="+mn-cs"/>
              </a:rPr>
              <a:t>Vi lærer sammen baby?</a:t>
            </a:r>
            <a:endParaRPr kumimoji="0" lang="da-DK" sz="3200" b="1"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2064192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5" name="Titel 4">
            <a:extLst>
              <a:ext uri="{FF2B5EF4-FFF2-40B4-BE49-F238E27FC236}">
                <a16:creationId xmlns:a16="http://schemas.microsoft.com/office/drawing/2014/main" id="{8DEA24AA-12A5-1FA1-ACA7-DD87B5F9B599}"/>
              </a:ext>
            </a:extLst>
          </p:cNvPr>
          <p:cNvSpPr>
            <a:spLocks noGrp="1"/>
          </p:cNvSpPr>
          <p:nvPr>
            <p:ph type="title"/>
          </p:nvPr>
        </p:nvSpPr>
        <p:spPr>
          <a:xfrm>
            <a:off x="558798" y="253970"/>
            <a:ext cx="7469633" cy="1807305"/>
          </a:xfrm>
        </p:spPr>
        <p:txBody>
          <a:bodyPr vert="horz" lIns="91440" tIns="45720" rIns="91440" bIns="45720" rtlCol="0" anchor="ctr">
            <a:normAutofit/>
          </a:bodyPr>
          <a:lstStyle/>
          <a:p>
            <a:r>
              <a:rPr lang="en-US" dirty="0" err="1"/>
              <a:t>Hvad</a:t>
            </a:r>
            <a:r>
              <a:rPr lang="en-US" dirty="0"/>
              <a:t> er </a:t>
            </a:r>
            <a:r>
              <a:rPr lang="en-US" i="1" dirty="0"/>
              <a:t>Vi </a:t>
            </a:r>
            <a:r>
              <a:rPr lang="en-US" i="1" dirty="0" err="1"/>
              <a:t>lærer</a:t>
            </a:r>
            <a:r>
              <a:rPr lang="en-US" i="1" dirty="0"/>
              <a:t> </a:t>
            </a:r>
            <a:r>
              <a:rPr lang="en-US" i="1" dirty="0" err="1"/>
              <a:t>sammen</a:t>
            </a:r>
            <a:r>
              <a:rPr lang="en-US" dirty="0"/>
              <a:t>?</a:t>
            </a:r>
            <a:endParaRPr lang="en-US" i="1" dirty="0"/>
          </a:p>
        </p:txBody>
      </p:sp>
      <p:pic>
        <p:nvPicPr>
          <p:cNvPr id="9" name="Pladsholder til indhold 4" descr="Et billede, der indeholder kort&#10;&#10;Automatisk genereret beskrivelse">
            <a:extLst>
              <a:ext uri="{FF2B5EF4-FFF2-40B4-BE49-F238E27FC236}">
                <a16:creationId xmlns:a16="http://schemas.microsoft.com/office/drawing/2014/main" id="{FEE3679B-9796-5D9F-F6D8-8F09EB6EC6A1}"/>
              </a:ext>
            </a:extLst>
          </p:cNvPr>
          <p:cNvPicPr>
            <a:picLocks noChangeAspect="1"/>
          </p:cNvPicPr>
          <p:nvPr/>
        </p:nvPicPr>
        <p:blipFill rotWithShape="1">
          <a:blip r:embed="rId3"/>
          <a:srcRect r="5749"/>
          <a:stretch/>
        </p:blipFill>
        <p:spPr>
          <a:xfrm>
            <a:off x="630402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8" name="Titel 1">
            <a:extLst>
              <a:ext uri="{FF2B5EF4-FFF2-40B4-BE49-F238E27FC236}">
                <a16:creationId xmlns:a16="http://schemas.microsoft.com/office/drawing/2014/main" id="{605078EC-AD3E-56E4-A12F-D30C26861742}"/>
              </a:ext>
            </a:extLst>
          </p:cNvPr>
          <p:cNvSpPr txBox="1">
            <a:spLocks/>
          </p:cNvSpPr>
          <p:nvPr/>
        </p:nvSpPr>
        <p:spPr>
          <a:xfrm>
            <a:off x="337366" y="1636834"/>
            <a:ext cx="6174270" cy="4967196"/>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a:lstStyle>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da-DK" sz="2000" b="0" i="1"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Vi lærer sammen </a:t>
            </a: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er </a:t>
            </a:r>
            <a:r>
              <a:rPr kumimoji="0" lang="da-DK" sz="20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legebaseret </a:t>
            </a: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kollektiv indsats til dagtilbud, </a:t>
            </a:r>
            <a:r>
              <a:rPr lang="da-DK" sz="2000" b="0" dirty="0">
                <a:solidFill>
                  <a:prstClr val="black"/>
                </a:solidFill>
                <a:latin typeface="Source Sans Pro" panose="020B0503030403020204" pitchFamily="34" charset="0"/>
                <a:ea typeface="Source Sans Pro" panose="020B0503030403020204" pitchFamily="34" charset="0"/>
              </a:rPr>
              <a:t>der understøtter kvaliteten af læringsmiljøet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Testet i tre lodtrækningsforsøg i 25 </a:t>
            </a:r>
            <a:b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b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kommuner med +15.000 børn og har en dokumenteret effekt på børns læring og trivsel</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lang="da-DK" sz="2000" b="0" dirty="0">
              <a:solidFill>
                <a:prstClr val="black"/>
              </a:solidFill>
              <a:latin typeface="Source Sans Pro" panose="020B0503030403020204" pitchFamily="34" charset="0"/>
              <a:ea typeface="Source Sans Pro" panose="020B0503030403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da-DK" sz="2000" b="0" i="1"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Vi </a:t>
            </a:r>
            <a:r>
              <a:rPr lang="da-DK" sz="2000" b="0" i="1" dirty="0">
                <a:solidFill>
                  <a:prstClr val="black"/>
                </a:solidFill>
                <a:latin typeface="Source Sans Pro" panose="020B0503030403020204" pitchFamily="34" charset="0"/>
                <a:ea typeface="Source Sans Pro" panose="020B0503030403020204" pitchFamily="34" charset="0"/>
              </a:rPr>
              <a:t>lærer sammen indskoling </a:t>
            </a:r>
            <a:r>
              <a:rPr lang="da-DK" sz="2000" b="0" dirty="0">
                <a:solidFill>
                  <a:prstClr val="black"/>
                </a:solidFill>
                <a:latin typeface="Source Sans Pro" panose="020B0503030403020204" pitchFamily="34" charset="0"/>
                <a:ea typeface="Source Sans Pro" panose="020B0503030403020204" pitchFamily="34" charset="0"/>
              </a:rPr>
              <a:t>t</a:t>
            </a:r>
            <a:r>
              <a:rPr kumimoji="0" lang="da-DK" sz="2000" b="0" i="0" u="none" strike="noStrike" kern="1200" cap="none" spc="0" normalizeH="0" baseline="0" noProof="0" dirty="0" err="1">
                <a:ln>
                  <a:noFill/>
                </a:ln>
                <a:solidFill>
                  <a:prstClr val="black"/>
                </a:solidFill>
                <a:effectLst/>
                <a:uLnTx/>
                <a:uFillTx/>
                <a:latin typeface="Source Sans Pro" panose="020B0503030403020204" pitchFamily="34" charset="0"/>
                <a:ea typeface="Source Sans Pro" panose="020B0503030403020204" pitchFamily="34" charset="0"/>
              </a:rPr>
              <a:t>estet</a:t>
            </a: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 i 25 kommuner med lovende effekt</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lang="da-DK" sz="2000" b="0" dirty="0">
              <a:solidFill>
                <a:prstClr val="black"/>
              </a:solidFill>
              <a:latin typeface="Source Sans Pro" panose="020B0503030403020204" pitchFamily="34" charset="0"/>
              <a:ea typeface="Source Sans Pro" panose="020B0503030403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lang="da-DK" sz="2000" b="0" dirty="0">
                <a:solidFill>
                  <a:prstClr val="black"/>
                </a:solidFill>
                <a:latin typeface="Source Sans Pro" panose="020B0503030403020204" pitchFamily="34" charset="0"/>
                <a:ea typeface="Source Sans Pro" panose="020B0503030403020204" pitchFamily="34" charset="0"/>
              </a:rPr>
              <a:t>Pt. nye  forsøg i gang i dagtilbud og skole</a:t>
            </a:r>
            <a:endPar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Anvendes nu i partnerskab mellem de deltagende kommuner og </a:t>
            </a:r>
            <a:r>
              <a:rPr kumimoji="0" lang="da-DK" sz="2000" b="0" i="0" u="none" strike="noStrike" kern="1200" cap="none" spc="0" normalizeH="0" baseline="0" noProof="0" dirty="0" err="1">
                <a:ln>
                  <a:noFill/>
                </a:ln>
                <a:solidFill>
                  <a:prstClr val="black"/>
                </a:solidFill>
                <a:effectLst/>
                <a:uLnTx/>
                <a:uFillTx/>
                <a:latin typeface="Source Sans Pro" panose="020B0503030403020204" pitchFamily="34" charset="0"/>
                <a:ea typeface="Source Sans Pro" panose="020B0503030403020204" pitchFamily="34" charset="0"/>
              </a:rPr>
              <a:t>TrygFondens</a:t>
            </a: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 Børneforskningscenter</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r>
              <a:rPr kumimoji="0" lang="da-DK" sz="2000" b="0" i="1"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Vi lærer sammen baby </a:t>
            </a:r>
            <a:r>
              <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rPr>
              <a:t>udspringer herfra  </a:t>
            </a:r>
            <a:endParaRPr kumimoji="0" lang="da-DK" sz="2000" b="0" i="1"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a:p>
            <a:pPr marL="0" marR="0" lvl="0" indent="-2286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endParaRPr kumimoji="0" lang="da-DK" sz="20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endParaRPr>
          </a:p>
        </p:txBody>
      </p:sp>
      <p:sp>
        <p:nvSpPr>
          <p:cNvPr id="2" name="Titel 1">
            <a:extLst>
              <a:ext uri="{FF2B5EF4-FFF2-40B4-BE49-F238E27FC236}">
                <a16:creationId xmlns:a16="http://schemas.microsoft.com/office/drawing/2014/main" id="{2F3A2667-1754-66C9-B2B6-1E3D89B1D7DF}"/>
              </a:ext>
            </a:extLst>
          </p:cNvPr>
          <p:cNvSpPr txBox="1">
            <a:spLocks/>
          </p:cNvSpPr>
          <p:nvPr/>
        </p:nvSpPr>
        <p:spPr>
          <a:xfrm>
            <a:off x="674732" y="6506536"/>
            <a:ext cx="6174270" cy="4967196"/>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a:lstStyle>
          <a:p>
            <a:pPr marR="0" lvl="0" algn="l" defTabSz="914400" rtl="0" eaLnBrk="1" fontAlgn="auto" latinLnBrk="0" hangingPunct="1">
              <a:lnSpc>
                <a:spcPct val="90000"/>
              </a:lnSpc>
              <a:spcBef>
                <a:spcPct val="0"/>
              </a:spcBef>
              <a:spcAft>
                <a:spcPts val="600"/>
              </a:spcAft>
              <a:buClrTx/>
              <a:buSzTx/>
              <a:tabLst/>
              <a:defRPr/>
            </a:pPr>
            <a:r>
              <a:rPr lang="da-DK" sz="1600" b="0" i="1" dirty="0">
                <a:solidFill>
                  <a:schemeClr val="bg1">
                    <a:lumMod val="50000"/>
                  </a:schemeClr>
                </a:solidFill>
                <a:latin typeface="Source Sans Pro" panose="020B0503030403020204" pitchFamily="34" charset="0"/>
                <a:ea typeface="Source Sans Pro" panose="020B0503030403020204" pitchFamily="34" charset="0"/>
              </a:rPr>
              <a:t>Kilder: </a:t>
            </a:r>
            <a:r>
              <a:rPr lang="da-DK" sz="1600" b="0" dirty="0">
                <a:solidFill>
                  <a:schemeClr val="bg1">
                    <a:lumMod val="50000"/>
                  </a:schemeClr>
                </a:solidFill>
                <a:latin typeface="Source Sans Pro" panose="020B0503030403020204" pitchFamily="34" charset="0"/>
                <a:ea typeface="Source Sans Pro" panose="020B0503030403020204" pitchFamily="34" charset="0"/>
              </a:rPr>
              <a:t>Bleses et al., 2020, 2021, 2024, 2025</a:t>
            </a:r>
            <a:endParaRPr kumimoji="0" lang="da-DK" sz="1600" b="0" i="1" u="none" strike="noStrike" kern="1200" cap="none" spc="0" normalizeH="0" baseline="0" noProof="0" dirty="0">
              <a:ln>
                <a:noFill/>
              </a:ln>
              <a:solidFill>
                <a:schemeClr val="bg1">
                  <a:lumMod val="50000"/>
                </a:schemeClr>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832485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5A48E-6E41-4756-0FBC-39EB19FEA9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3D48506-CF39-20E7-D1F0-EFF774B2062B}"/>
              </a:ext>
            </a:extLst>
          </p:cNvPr>
          <p:cNvSpPr>
            <a:spLocks noGrp="1"/>
          </p:cNvSpPr>
          <p:nvPr>
            <p:ph type="title"/>
          </p:nvPr>
        </p:nvSpPr>
        <p:spPr>
          <a:xfrm>
            <a:off x="0" y="753496"/>
            <a:ext cx="6508061" cy="1316271"/>
          </a:xfrm>
        </p:spPr>
        <p:txBody>
          <a:bodyPr vert="horz" lIns="91440" tIns="45720" rIns="91440" bIns="45720" rtlCol="0" anchor="ctr">
            <a:noAutofit/>
          </a:bodyPr>
          <a:lstStyle/>
          <a:p>
            <a:pPr marL="228600"/>
            <a:r>
              <a:rPr lang="da-DK" i="1" dirty="0"/>
              <a:t>Vi lærer sammen </a:t>
            </a:r>
            <a:r>
              <a:rPr lang="da-DK" dirty="0"/>
              <a:t>bygger på teorier om børns udvikling, læring, og trivsel</a:t>
            </a:r>
          </a:p>
        </p:txBody>
      </p:sp>
      <p:sp>
        <p:nvSpPr>
          <p:cNvPr id="6" name="Pladsholder til tekst 2">
            <a:extLst>
              <a:ext uri="{FF2B5EF4-FFF2-40B4-BE49-F238E27FC236}">
                <a16:creationId xmlns:a16="http://schemas.microsoft.com/office/drawing/2014/main" id="{153CCC4C-BC42-E262-52B3-6F1B306E56EB}"/>
              </a:ext>
            </a:extLst>
          </p:cNvPr>
          <p:cNvSpPr txBox="1">
            <a:spLocks/>
          </p:cNvSpPr>
          <p:nvPr/>
        </p:nvSpPr>
        <p:spPr>
          <a:xfrm>
            <a:off x="208011" y="2437501"/>
            <a:ext cx="6508061" cy="4073843"/>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lnSpc>
                <a:spcPct val="100000"/>
              </a:lnSpc>
              <a:spcBef>
                <a:spcPts val="0"/>
              </a:spcBef>
              <a:spcAft>
                <a:spcPts val="1800"/>
              </a:spcAft>
              <a:buFont typeface="Arial" panose="020B0604020202020204" pitchFamily="34" charset="0"/>
              <a:buChar char="•"/>
              <a:defRPr sz="2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mn-cs"/>
              </a:rPr>
              <a:t>Alle børn trives, udvikles og lærer bedst, når…</a:t>
            </a:r>
            <a:endParaRPr kumimoji="0" lang="da-DK" sz="2000" b="0" i="0" u="none" strike="noStrike" kern="1200" cap="none" spc="0" normalizeH="0" baseline="0" noProof="0" dirty="0">
              <a:ln>
                <a:noFill/>
              </a:ln>
              <a:solidFill>
                <a:prstClr val="black"/>
              </a:solidFill>
              <a:effectLst/>
              <a:uLnTx/>
              <a:uFillTx/>
              <a:latin typeface="Source Sans Pro"/>
              <a:ea typeface="+mn-ea"/>
              <a:cs typeface="+mn-cs"/>
            </a:endParaRPr>
          </a:p>
          <a:p>
            <a:pPr marL="276225" marR="0" lvl="1" indent="-230188"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de indgår i  trygt og understøttende miljø</a:t>
            </a:r>
          </a:p>
          <a:p>
            <a:pPr marL="276225" marR="0" lvl="1" indent="-230188"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de er aktivt engageret i sociale interaktioner</a:t>
            </a:r>
          </a:p>
          <a:p>
            <a:pPr marL="276225" marR="0" lvl="1" indent="-230188"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d</a:t>
            </a:r>
            <a:r>
              <a:rPr kumimoji="0" lang="da-DK" sz="2000" b="0" i="0" u="none" strike="noStrike" kern="1200" cap="none" spc="0" normalizeH="0" baseline="0" noProof="0" dirty="0" err="1">
                <a:ln>
                  <a:noFill/>
                </a:ln>
                <a:solidFill>
                  <a:prstClr val="black"/>
                </a:solidFill>
                <a:effectLst/>
                <a:uLnTx/>
                <a:uFillTx/>
                <a:latin typeface="Source Sans Pro"/>
                <a:ea typeface="+mn-ea"/>
                <a:cs typeface="+mn-cs"/>
              </a:rPr>
              <a:t>eres</a:t>
            </a:r>
            <a:r>
              <a:rPr kumimoji="0" lang="da-DK" sz="2000" b="0" i="0" u="none" strike="noStrike" kern="1200" cap="none" spc="0" normalizeH="0" baseline="0" noProof="0" dirty="0">
                <a:ln>
                  <a:noFill/>
                </a:ln>
                <a:solidFill>
                  <a:prstClr val="black"/>
                </a:solidFill>
                <a:effectLst/>
                <a:uLnTx/>
                <a:uFillTx/>
                <a:latin typeface="Source Sans Pro"/>
                <a:ea typeface="+mn-ea"/>
                <a:cs typeface="+mn-cs"/>
              </a:rPr>
              <a:t> kompetencer styrkes gennem relevant indhold</a:t>
            </a:r>
          </a:p>
          <a:p>
            <a:pPr marL="276225" marR="0" lvl="1" indent="-230188"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ny viden bygger på eksisterende viden  </a:t>
            </a:r>
          </a:p>
          <a:p>
            <a:pPr marL="276225" marR="0" lvl="1" indent="-230188"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aktiviteter/lege er meningsfyldte og skaber nysgerrighed</a:t>
            </a:r>
          </a:p>
          <a:p>
            <a:pPr marL="276225" marR="0" lvl="1" indent="-230188"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voksne  bruger et rigt og varieret sprog</a:t>
            </a:r>
          </a:p>
          <a:p>
            <a:pPr marL="276225" marR="0" lvl="1" indent="-230188"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voksne guider børns læring vha. strategier</a:t>
            </a:r>
          </a:p>
          <a:p>
            <a:pPr marL="46037" marR="0" lvl="1" indent="0" algn="l" defTabSz="914400" rtl="0" eaLnBrk="1" fontAlgn="auto" latinLnBrk="0" hangingPunct="1">
              <a:lnSpc>
                <a:spcPct val="90000"/>
              </a:lnSpc>
              <a:spcBef>
                <a:spcPts val="1000"/>
              </a:spcBef>
              <a:spcAft>
                <a:spcPts val="0"/>
              </a:spcAft>
              <a:buClr>
                <a:prstClr val="black"/>
              </a:buClr>
              <a:buSzTx/>
              <a:buFontTx/>
              <a:buNone/>
              <a:tabLst/>
              <a:defRPr/>
            </a:pPr>
            <a:endParaRPr kumimoji="0" lang="da-DK" sz="2000" b="0" i="0" u="none" strike="noStrike" kern="1200" cap="none" spc="0" normalizeH="0" baseline="0" noProof="0" dirty="0">
              <a:ln>
                <a:noFill/>
              </a:ln>
              <a:solidFill>
                <a:prstClr val="black"/>
              </a:solidFill>
              <a:effectLst/>
              <a:uLnTx/>
              <a:uFillTx/>
              <a:latin typeface="Source Sans Pro"/>
              <a:ea typeface="+mn-ea"/>
              <a:cs typeface="+mn-cs"/>
            </a:endParaRPr>
          </a:p>
          <a:p>
            <a:pPr marL="46037" marR="0" lvl="1" indent="0" algn="l" defTabSz="914400" rtl="0" eaLnBrk="1" fontAlgn="auto" latinLnBrk="0" hangingPunct="1">
              <a:lnSpc>
                <a:spcPct val="90000"/>
              </a:lnSpc>
              <a:spcBef>
                <a:spcPts val="1000"/>
              </a:spcBef>
              <a:spcAft>
                <a:spcPts val="0"/>
              </a:spcAft>
              <a:buClr>
                <a:prstClr val="black"/>
              </a:buClr>
              <a:buSzTx/>
              <a:buFontTx/>
              <a:buNone/>
              <a:tabLst/>
              <a:defRPr/>
            </a:pPr>
            <a:endParaRPr kumimoji="0" lang="da-DK" sz="2000" b="0" i="0" u="none" strike="noStrike" kern="1200" cap="none" spc="0" normalizeH="0" baseline="0" noProof="0" dirty="0">
              <a:ln>
                <a:noFill/>
              </a:ln>
              <a:solidFill>
                <a:prstClr val="black"/>
              </a:solidFill>
              <a:effectLst/>
              <a:uLnTx/>
              <a:uFillTx/>
              <a:latin typeface="Source Sans Pro"/>
              <a:ea typeface="+mn-ea"/>
              <a:cs typeface="+mn-cs"/>
            </a:endParaRPr>
          </a:p>
          <a:p>
            <a:pPr marL="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endParaRPr kumimoji="0" lang="da-DK" sz="1900" b="0" i="0" u="none" strike="noStrike" kern="1200" cap="none" spc="0" normalizeH="0" baseline="0" noProof="0" dirty="0">
              <a:ln>
                <a:noFill/>
              </a:ln>
              <a:solidFill>
                <a:prstClr val="black"/>
              </a:solidFill>
              <a:effectLst/>
              <a:uLnTx/>
              <a:uFillTx/>
              <a:latin typeface="Source Sans Pro"/>
              <a:ea typeface="+mn-ea"/>
              <a:cs typeface="+mn-cs"/>
            </a:endParaRPr>
          </a:p>
          <a:p>
            <a:pPr marL="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endParaRPr kumimoji="0" lang="da-DK" sz="19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 name="Pladsholder til tekst 2">
            <a:extLst>
              <a:ext uri="{FF2B5EF4-FFF2-40B4-BE49-F238E27FC236}">
                <a16:creationId xmlns:a16="http://schemas.microsoft.com/office/drawing/2014/main" id="{B5D8CBD1-E928-EAFD-5A61-2B8D2ECAE03B}"/>
              </a:ext>
            </a:extLst>
          </p:cNvPr>
          <p:cNvSpPr txBox="1">
            <a:spLocks/>
          </p:cNvSpPr>
          <p:nvPr/>
        </p:nvSpPr>
        <p:spPr>
          <a:xfrm>
            <a:off x="95557" y="6176962"/>
            <a:ext cx="5185301" cy="3664351"/>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0"/>
              </a:spcBef>
              <a:spcAft>
                <a:spcPts val="1800"/>
              </a:spcAft>
              <a:buFont typeface="Arial" panose="020B0604020202020204" pitchFamily="34" charset="0"/>
              <a:buChar char="•"/>
              <a:defRPr sz="2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r>
              <a:rPr kumimoji="0" lang="da-DK" sz="1600" b="0" i="1" u="none" strike="noStrike" kern="1200" cap="none" spc="0" normalizeH="0" baseline="0" noProof="0" dirty="0">
                <a:ln>
                  <a:noFill/>
                </a:ln>
                <a:solidFill>
                  <a:prstClr val="white">
                    <a:lumMod val="50000"/>
                  </a:prstClr>
                </a:solidFill>
                <a:effectLst/>
                <a:uLnTx/>
                <a:uFillTx/>
                <a:latin typeface="Source Sans Pro"/>
                <a:ea typeface="+mn-ea"/>
                <a:cs typeface="+mn-cs"/>
              </a:rPr>
              <a:t>Kilder: </a:t>
            </a:r>
            <a:r>
              <a:rPr kumimoji="0" lang="da-DK" sz="1600" b="0" i="0" u="none" strike="noStrike" kern="1200" cap="none" spc="0" normalizeH="0" baseline="0" noProof="0" dirty="0">
                <a:ln>
                  <a:noFill/>
                </a:ln>
                <a:solidFill>
                  <a:prstClr val="white">
                    <a:lumMod val="50000"/>
                  </a:prstClr>
                </a:solidFill>
                <a:effectLst/>
                <a:uLnTx/>
                <a:uFillTx/>
                <a:latin typeface="Source Sans Pro"/>
                <a:ea typeface="+mn-ea"/>
                <a:cs typeface="+mn-cs"/>
              </a:rPr>
              <a:t>fx Lange et al., 2016; </a:t>
            </a:r>
            <a:r>
              <a:rPr kumimoji="0" lang="da-DK" sz="1600" b="0" i="0" u="none" strike="noStrike" kern="1200" cap="none" spc="0" normalizeH="0" baseline="0" noProof="0" dirty="0" err="1">
                <a:ln>
                  <a:noFill/>
                </a:ln>
                <a:solidFill>
                  <a:prstClr val="white">
                    <a:lumMod val="50000"/>
                  </a:prstClr>
                </a:solidFill>
                <a:effectLst/>
                <a:uLnTx/>
                <a:uFillTx/>
                <a:latin typeface="Source Sans Pro"/>
                <a:ea typeface="+mn-ea"/>
                <a:cs typeface="+mn-cs"/>
              </a:rPr>
              <a:t>Karmiloff</a:t>
            </a:r>
            <a:r>
              <a:rPr kumimoji="0" lang="da-DK" sz="1600" b="0" i="0" u="none" strike="noStrike" kern="1200" cap="none" spc="0" normalizeH="0" baseline="0" noProof="0" dirty="0">
                <a:ln>
                  <a:noFill/>
                </a:ln>
                <a:solidFill>
                  <a:prstClr val="white">
                    <a:lumMod val="50000"/>
                  </a:prstClr>
                </a:solidFill>
                <a:effectLst/>
                <a:uLnTx/>
                <a:uFillTx/>
                <a:latin typeface="Source Sans Pro"/>
                <a:ea typeface="+mn-ea"/>
                <a:cs typeface="+mn-cs"/>
              </a:rPr>
              <a:t> Smith et al., 2013;Hiller &amp; </a:t>
            </a:r>
            <a:r>
              <a:rPr kumimoji="0" lang="da-DK" sz="1600" b="0" i="0" u="none" strike="noStrike" kern="1200" cap="none" spc="0" normalizeH="0" baseline="0" noProof="0" dirty="0" err="1">
                <a:ln>
                  <a:noFill/>
                </a:ln>
                <a:solidFill>
                  <a:prstClr val="white">
                    <a:lumMod val="50000"/>
                  </a:prstClr>
                </a:solidFill>
                <a:effectLst/>
                <a:uLnTx/>
                <a:uFillTx/>
                <a:latin typeface="Source Sans Pro"/>
                <a:ea typeface="+mn-ea"/>
                <a:cs typeface="+mn-cs"/>
              </a:rPr>
              <a:t>Baudin</a:t>
            </a:r>
            <a:r>
              <a:rPr kumimoji="0" lang="da-DK" sz="1600" b="0" i="0" u="none" strike="noStrike" kern="1200" cap="none" spc="0" normalizeH="0" baseline="0" noProof="0" dirty="0">
                <a:ln>
                  <a:noFill/>
                </a:ln>
                <a:solidFill>
                  <a:prstClr val="white">
                    <a:lumMod val="50000"/>
                  </a:prstClr>
                </a:solidFill>
                <a:effectLst/>
                <a:uLnTx/>
                <a:uFillTx/>
                <a:latin typeface="Source Sans Pro"/>
                <a:ea typeface="+mn-ea"/>
                <a:cs typeface="+mn-cs"/>
              </a:rPr>
              <a:t>, 2016; Bleses et al., 2018</a:t>
            </a:r>
          </a:p>
          <a:p>
            <a:pPr marL="11430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endParaRPr kumimoji="0" lang="da-DK" sz="1800" b="0" i="0" u="none" strike="noStrike" kern="1200" cap="none" spc="0" normalizeH="0" baseline="0" noProof="0" dirty="0">
              <a:ln>
                <a:noFill/>
              </a:ln>
              <a:solidFill>
                <a:prstClr val="white">
                  <a:lumMod val="50000"/>
                </a:prstClr>
              </a:solidFill>
              <a:effectLst/>
              <a:uLnTx/>
              <a:uFillTx/>
              <a:latin typeface="Source Sans Pro"/>
              <a:ea typeface="+mn-ea"/>
              <a:cs typeface="+mn-cs"/>
            </a:endParaRPr>
          </a:p>
          <a:p>
            <a:pPr marL="3429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endParaRPr kumimoji="0" lang="da-DK" sz="1800" b="0" i="0" u="none" strike="noStrike" kern="1200" cap="none" spc="0" normalizeH="0" baseline="0" noProof="0" dirty="0">
              <a:ln>
                <a:noFill/>
              </a:ln>
              <a:solidFill>
                <a:prstClr val="white">
                  <a:lumMod val="50000"/>
                </a:prstClr>
              </a:solidFill>
              <a:effectLst/>
              <a:uLnTx/>
              <a:uFillTx/>
              <a:latin typeface="Source Sans Pro"/>
              <a:ea typeface="+mn-ea"/>
              <a:cs typeface="+mn-cs"/>
            </a:endParaRPr>
          </a:p>
          <a:p>
            <a:pPr marL="3429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endParaRPr kumimoji="0" lang="da-DK" sz="2200" b="0" i="0" u="none" strike="noStrike" kern="1200" cap="none" spc="0" normalizeH="0" baseline="0" noProof="0" dirty="0">
              <a:ln>
                <a:noFill/>
              </a:ln>
              <a:solidFill>
                <a:prstClr val="black"/>
              </a:solidFill>
              <a:effectLst/>
              <a:uLnTx/>
              <a:uFillTx/>
              <a:latin typeface="Source Sans Pro"/>
              <a:ea typeface="+mn-ea"/>
              <a:cs typeface="+mn-cs"/>
            </a:endParaRPr>
          </a:p>
          <a:p>
            <a:pPr marL="1143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endParaRPr kumimoji="0" lang="da-DK" sz="2200" b="0" i="0" u="none" strike="noStrike" kern="1200" cap="none" spc="0" normalizeH="0" baseline="0" noProof="0" dirty="0">
              <a:ln>
                <a:noFill/>
              </a:ln>
              <a:solidFill>
                <a:prstClr val="black"/>
              </a:solidFill>
              <a:effectLst/>
              <a:uLnTx/>
              <a:uFillTx/>
              <a:latin typeface="Source Sans Pro"/>
              <a:ea typeface="+mn-ea"/>
              <a:cs typeface="+mn-cs"/>
            </a:endParaRPr>
          </a:p>
          <a:p>
            <a:pPr marL="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endParaRPr kumimoji="0" lang="da-DK" sz="2000" b="0" i="0" u="none" strike="noStrike" kern="1200" cap="none" spc="0" normalizeH="0" baseline="0" noProof="0" dirty="0">
              <a:ln>
                <a:noFill/>
              </a:ln>
              <a:solidFill>
                <a:prstClr val="black"/>
              </a:solidFill>
              <a:effectLst/>
              <a:uLnTx/>
              <a:uFillTx/>
              <a:latin typeface="Source Sans Pro"/>
              <a:ea typeface="+mn-ea"/>
              <a:cs typeface="+mn-cs"/>
            </a:endParaRPr>
          </a:p>
        </p:txBody>
      </p:sp>
      <p:pic>
        <p:nvPicPr>
          <p:cNvPr id="4" name="Billede 3">
            <a:extLst>
              <a:ext uri="{FF2B5EF4-FFF2-40B4-BE49-F238E27FC236}">
                <a16:creationId xmlns:a16="http://schemas.microsoft.com/office/drawing/2014/main" id="{6069819B-33D1-C389-CF40-30C035572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11330869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2B8BC3-0B9A-8A9F-E921-14CABFCA083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11C6B5C-5019-BC9C-24FA-F662A758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grpSp>
        <p:nvGrpSpPr>
          <p:cNvPr id="13" name="Group 12">
            <a:extLst>
              <a:ext uri="{FF2B5EF4-FFF2-40B4-BE49-F238E27FC236}">
                <a16:creationId xmlns:a16="http://schemas.microsoft.com/office/drawing/2014/main" id="{DB7748D7-9FA0-BE8D-B889-DEE4D07779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4" name="Freeform: Shape 13">
              <a:extLst>
                <a:ext uri="{FF2B5EF4-FFF2-40B4-BE49-F238E27FC236}">
                  <a16:creationId xmlns:a16="http://schemas.microsoft.com/office/drawing/2014/main" id="{96A87C11-127E-55A0-94DD-50CD47AEF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187C6611-AC8F-462F-937E-0AB1C6078E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A77E43A7-C24C-2411-17D7-88AA0986DE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useBgFill="1">
          <p:nvSpPr>
            <p:cNvPr id="17" name="Freeform: Shape 16">
              <a:extLst>
                <a:ext uri="{FF2B5EF4-FFF2-40B4-BE49-F238E27FC236}">
                  <a16:creationId xmlns:a16="http://schemas.microsoft.com/office/drawing/2014/main" id="{E124DEFB-52D9-EDF0-44FC-82EE4B84D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7" name="Titel 1">
            <a:extLst>
              <a:ext uri="{FF2B5EF4-FFF2-40B4-BE49-F238E27FC236}">
                <a16:creationId xmlns:a16="http://schemas.microsoft.com/office/drawing/2014/main" id="{E8345FCD-77C7-9D0C-1813-825DD24D8BF9}"/>
              </a:ext>
            </a:extLst>
          </p:cNvPr>
          <p:cNvSpPr>
            <a:spLocks noGrp="1"/>
          </p:cNvSpPr>
          <p:nvPr>
            <p:ph type="title"/>
          </p:nvPr>
        </p:nvSpPr>
        <p:spPr>
          <a:xfrm>
            <a:off x="-36434" y="327125"/>
            <a:ext cx="12191695" cy="618631"/>
          </a:xfrm>
        </p:spPr>
        <p:txBody>
          <a:bodyPr>
            <a:noAutofit/>
          </a:bodyPr>
          <a:lstStyle/>
          <a:p>
            <a:pPr marL="571500" lvl="1" algn="l">
              <a:spcAft>
                <a:spcPts val="600"/>
              </a:spcAft>
              <a:defRPr/>
            </a:pPr>
            <a:r>
              <a:rPr kumimoji="0" lang="da-DK" sz="4000" b="1" u="none" strike="noStrike" cap="none" spc="0" normalizeH="0" baseline="0" noProof="0" dirty="0">
                <a:ln>
                  <a:noFill/>
                </a:ln>
                <a:effectLst/>
                <a:uLnTx/>
                <a:uFillTx/>
                <a:latin typeface="+mn-lt"/>
                <a:ea typeface="+mn-ea"/>
                <a:cs typeface="+mn-cs"/>
              </a:rPr>
              <a:t>Hvad er </a:t>
            </a:r>
            <a:r>
              <a:rPr kumimoji="0" lang="da-DK" sz="4000" b="1" i="1" u="none" strike="noStrike" cap="none" spc="0" normalizeH="0" baseline="0" noProof="0" dirty="0">
                <a:ln>
                  <a:noFill/>
                </a:ln>
                <a:effectLst/>
                <a:uLnTx/>
                <a:uFillTx/>
                <a:latin typeface="+mn-lt"/>
                <a:ea typeface="+mn-ea"/>
                <a:cs typeface="+mn-cs"/>
              </a:rPr>
              <a:t>Vi lærer sammen </a:t>
            </a:r>
            <a:r>
              <a:rPr kumimoji="0" lang="da-DK" sz="4000" b="1" u="none" strike="noStrike" cap="none" spc="0" normalizeH="0" baseline="0" noProof="0" dirty="0">
                <a:ln>
                  <a:noFill/>
                </a:ln>
                <a:effectLst/>
                <a:uLnTx/>
                <a:uFillTx/>
                <a:latin typeface="+mn-lt"/>
                <a:ea typeface="+mn-ea"/>
                <a:cs typeface="+mn-cs"/>
              </a:rPr>
              <a:t>i dagtilbud</a:t>
            </a:r>
            <a:r>
              <a:rPr kumimoji="0" lang="da-DK" sz="4000" b="1" i="1" u="none" strike="noStrike" cap="none" spc="0" normalizeH="0" baseline="0" noProof="0" dirty="0">
                <a:ln>
                  <a:noFill/>
                </a:ln>
                <a:effectLst/>
                <a:uLnTx/>
                <a:uFillTx/>
                <a:latin typeface="+mn-lt"/>
                <a:ea typeface="+mn-ea"/>
                <a:cs typeface="+mn-cs"/>
              </a:rPr>
              <a:t>?</a:t>
            </a:r>
            <a:endParaRPr kumimoji="0" lang="da-DK" sz="4000" b="1" u="none" strike="noStrike" cap="none" spc="0" normalizeH="0" baseline="0" noProof="0" dirty="0">
              <a:ln>
                <a:noFill/>
              </a:ln>
              <a:effectLst/>
              <a:uLnTx/>
              <a:uFillTx/>
              <a:latin typeface="+mn-lt"/>
              <a:ea typeface="+mn-ea"/>
              <a:cs typeface="+mn-cs"/>
            </a:endParaRPr>
          </a:p>
        </p:txBody>
      </p:sp>
      <p:sp>
        <p:nvSpPr>
          <p:cNvPr id="9" name="Pladsholder til indhold 2">
            <a:extLst>
              <a:ext uri="{FF2B5EF4-FFF2-40B4-BE49-F238E27FC236}">
                <a16:creationId xmlns:a16="http://schemas.microsoft.com/office/drawing/2014/main" id="{EB8C4BD2-5DCC-AE05-0B91-181BCA2D15B2}"/>
              </a:ext>
            </a:extLst>
          </p:cNvPr>
          <p:cNvSpPr txBox="1">
            <a:spLocks/>
          </p:cNvSpPr>
          <p:nvPr/>
        </p:nvSpPr>
        <p:spPr>
          <a:xfrm>
            <a:off x="4423448" y="2206952"/>
            <a:ext cx="7750183" cy="6858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Kollektiv systematisk tilgang til at styrke læringsmiljøet</a:t>
            </a:r>
          </a:p>
          <a:p>
            <a:pPr marL="228600" marR="0" lvl="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Sammenhængende indsats </a:t>
            </a:r>
            <a:r>
              <a:rPr kumimoji="0" lang="da-DK" sz="2000" b="0"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fra indgang til dagtilbud til 1. klasse</a:t>
            </a:r>
          </a:p>
          <a:p>
            <a:pPr marL="228600" marR="0" lvl="0" indent="-228600" algn="l" defTabSz="914400" rtl="0" eaLnBrk="1" fontAlgn="auto" latinLnBrk="0" hangingPunct="1">
              <a:lnSpc>
                <a:spcPct val="110000"/>
              </a:lnSpc>
              <a:spcBef>
                <a:spcPts val="0"/>
              </a:spcBef>
              <a:spcAft>
                <a:spcPts val="12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Udarbejdet i samskabelse med personale, ledere og konsulenter gennem flere studier</a:t>
            </a:r>
          </a:p>
          <a:p>
            <a:pPr marL="228600" marR="0" lvl="0" indent="-228600" algn="l" defTabSz="914400" rtl="0" eaLnBrk="1" fontAlgn="auto" latinLnBrk="0" hangingPunct="1">
              <a:lnSpc>
                <a:spcPct val="110000"/>
              </a:lnSpc>
              <a:spcBef>
                <a:spcPts val="0"/>
              </a:spcBef>
              <a:spcAft>
                <a:spcPts val="1200"/>
              </a:spcAft>
              <a:buClrTx/>
              <a:buSzTx/>
              <a:buFont typeface="Arial" panose="020B0604020202020204" pitchFamily="34" charset="0"/>
              <a:buChar char="•"/>
              <a:tabLst/>
              <a:defRPr/>
            </a:pPr>
            <a:r>
              <a:rPr kumimoji="0" lang="da-DK" sz="2000" b="0" i="1" u="none" strike="noStrike" kern="1200" cap="none" spc="0" normalizeH="0" baseline="0" noProof="0" dirty="0">
                <a:ln>
                  <a:noFill/>
                </a:ln>
                <a:solidFill>
                  <a:prstClr val="black"/>
                </a:solidFill>
                <a:effectLst/>
                <a:uLnTx/>
                <a:uFillTx/>
                <a:latin typeface="Source Sans Pro"/>
                <a:ea typeface="+mn-ea"/>
                <a:cs typeface="+mn-cs"/>
              </a:rPr>
              <a:t>Fokus </a:t>
            </a:r>
            <a:r>
              <a:rPr kumimoji="0" lang="da-DK" sz="2000" b="0" i="0" u="none" strike="noStrike" kern="1200" cap="none" spc="0" normalizeH="0" baseline="0" noProof="0" dirty="0">
                <a:ln>
                  <a:noFill/>
                </a:ln>
                <a:solidFill>
                  <a:prstClr val="black"/>
                </a:solidFill>
                <a:effectLst/>
                <a:uLnTx/>
                <a:uFillTx/>
                <a:latin typeface="Source Sans Pro"/>
                <a:ea typeface="+mn-ea"/>
                <a:cs typeface="+mn-cs"/>
              </a:rPr>
              <a:t>på hvert enkelt barns aktive deltagelse i meningsfulde aktiviteter og samtaler</a:t>
            </a:r>
          </a:p>
          <a:p>
            <a:pPr marL="228600" marR="0" lvl="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Pædagogisk personale anvender </a:t>
            </a: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professionel dømmekraft </a:t>
            </a:r>
            <a:r>
              <a:rPr kumimoji="0" lang="da-DK" sz="2000" b="0"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til valg af aktiviteter, lege og rutiner </a:t>
            </a: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hvor læring og trivsel understøttes </a:t>
            </a:r>
            <a:endParaRPr kumimoji="0" lang="da-DK" sz="2000" b="0"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endParaRPr>
          </a:p>
          <a:p>
            <a:pPr marL="228600" marR="0" lvl="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Fælles </a:t>
            </a:r>
            <a:r>
              <a:rPr kumimoji="0" lang="da-DK" sz="2000" b="0"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redskaber og materialer til at understøtte implementering</a:t>
            </a:r>
          </a:p>
          <a:p>
            <a:pPr marL="228600" marR="0" lvl="0"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Sprogtips på SMS til forældre</a:t>
            </a:r>
          </a:p>
        </p:txBody>
      </p:sp>
      <p:sp>
        <p:nvSpPr>
          <p:cNvPr id="10" name="Pladsholder til indhold 2">
            <a:extLst>
              <a:ext uri="{FF2B5EF4-FFF2-40B4-BE49-F238E27FC236}">
                <a16:creationId xmlns:a16="http://schemas.microsoft.com/office/drawing/2014/main" id="{DD277008-E0AD-08FE-C24A-86B0B309818F}"/>
              </a:ext>
            </a:extLst>
          </p:cNvPr>
          <p:cNvSpPr txBox="1">
            <a:spLocks/>
          </p:cNvSpPr>
          <p:nvPr/>
        </p:nvSpPr>
        <p:spPr>
          <a:xfrm>
            <a:off x="513851" y="1188748"/>
            <a:ext cx="11536345" cy="6858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800"/>
              </a:spcBef>
              <a:spcAft>
                <a:spcPts val="0"/>
              </a:spcAft>
              <a:buClrTx/>
              <a:buSzTx/>
              <a:buFont typeface="Arial" panose="020B0604020202020204" pitchFamily="34" charset="0"/>
              <a:buNone/>
              <a:tabLst/>
              <a:defRPr/>
            </a:pPr>
            <a:r>
              <a:rPr kumimoji="0" lang="da-DK" sz="2800" b="1" i="1" u="none" strike="noStrike" kern="1200" cap="none" spc="0" normalizeH="0" baseline="0" noProof="0" dirty="0">
                <a:ln>
                  <a:noFill/>
                </a:ln>
                <a:solidFill>
                  <a:srgbClr val="F27166"/>
                </a:solidFill>
                <a:effectLst/>
                <a:uLnTx/>
                <a:uFillTx/>
                <a:latin typeface="Source Sans Pro"/>
                <a:ea typeface="+mn-ea"/>
                <a:cs typeface="Calibri" panose="020F0502020204030204" pitchFamily="34" charset="0"/>
              </a:rPr>
              <a:t>Vi lærer sammen</a:t>
            </a:r>
            <a:br>
              <a:rPr kumimoji="0" lang="da-DK" sz="2000" b="1" i="1"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b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Kerneelementer og professional dømmekraft til at skabe </a:t>
            </a:r>
            <a:r>
              <a:rPr kumimoji="0" lang="da-DK" sz="2000" b="1" i="0" u="none" strike="noStrike" kern="1200" cap="none" spc="0" normalizeH="0" baseline="0" noProof="0" dirty="0">
                <a:ln>
                  <a:noFill/>
                </a:ln>
                <a:solidFill>
                  <a:srgbClr val="F27166"/>
                </a:solidFill>
                <a:effectLst/>
                <a:uLnTx/>
                <a:uFillTx/>
                <a:latin typeface="Source Sans Pro"/>
                <a:ea typeface="+mn-ea"/>
                <a:cs typeface="Calibri" panose="020F0502020204030204" pitchFamily="34" charset="0"/>
              </a:rPr>
              <a:t>aktivt legende læring </a:t>
            </a:r>
            <a:r>
              <a:rPr kumimoji="0" lang="da-DK" sz="2000" b="1" i="0" u="none" strike="noStrike" kern="1200" cap="none" spc="0" normalizeH="0" baseline="0" noProof="0" dirty="0">
                <a:ln>
                  <a:noFill/>
                </a:ln>
                <a:solidFill>
                  <a:prstClr val="black"/>
                </a:solidFill>
                <a:effectLst/>
                <a:uLnTx/>
                <a:uFillTx/>
                <a:latin typeface="Source Sans Pro"/>
                <a:ea typeface="+mn-ea"/>
                <a:cs typeface="Calibri" panose="020F0502020204030204" pitchFamily="34" charset="0"/>
              </a:rPr>
              <a:t>over hele dagen  </a:t>
            </a:r>
            <a:endParaRPr kumimoji="0" lang="da-DK" sz="2000" b="1" i="1" u="none" strike="noStrike" kern="1200" cap="none" spc="0" normalizeH="0" baseline="0" noProof="0" dirty="0">
              <a:ln>
                <a:noFill/>
              </a:ln>
              <a:solidFill>
                <a:srgbClr val="F27166"/>
              </a:solidFill>
              <a:effectLst/>
              <a:uLnTx/>
              <a:uFillTx/>
              <a:latin typeface="Source Sans Pro"/>
              <a:ea typeface="+mn-ea"/>
              <a:cs typeface="Calibri" panose="020F0502020204030204" pitchFamily="34" charset="0"/>
            </a:endParaRPr>
          </a:p>
        </p:txBody>
      </p:sp>
      <p:pic>
        <p:nvPicPr>
          <p:cNvPr id="3" name="Billede 2">
            <a:extLst>
              <a:ext uri="{FF2B5EF4-FFF2-40B4-BE49-F238E27FC236}">
                <a16:creationId xmlns:a16="http://schemas.microsoft.com/office/drawing/2014/main" id="{239A5619-0172-7799-07A7-BBA0F2CE9573}"/>
              </a:ext>
            </a:extLst>
          </p:cNvPr>
          <p:cNvPicPr>
            <a:picLocks noChangeAspect="1"/>
          </p:cNvPicPr>
          <p:nvPr/>
        </p:nvPicPr>
        <p:blipFill>
          <a:blip r:embed="rId3"/>
          <a:stretch>
            <a:fillRect/>
          </a:stretch>
        </p:blipFill>
        <p:spPr>
          <a:xfrm>
            <a:off x="602303" y="2206952"/>
            <a:ext cx="3821145" cy="3551282"/>
          </a:xfrm>
          <a:prstGeom prst="rect">
            <a:avLst/>
          </a:prstGeom>
        </p:spPr>
      </p:pic>
    </p:spTree>
    <p:extLst>
      <p:ext uri="{BB962C8B-B14F-4D97-AF65-F5344CB8AC3E}">
        <p14:creationId xmlns:p14="http://schemas.microsoft.com/office/powerpoint/2010/main" val="12819917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grpSp>
        <p:nvGrpSpPr>
          <p:cNvPr id="13" name="Group 12">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4" name="Freeform: Shape 13">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useBgFill="1">
          <p:nvSpPr>
            <p:cNvPr id="17" name="Freeform: Shape 16">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pic>
        <p:nvPicPr>
          <p:cNvPr id="6" name="Billede 5">
            <a:extLst>
              <a:ext uri="{FF2B5EF4-FFF2-40B4-BE49-F238E27FC236}">
                <a16:creationId xmlns:a16="http://schemas.microsoft.com/office/drawing/2014/main" id="{025A91AA-5A6D-1E91-3191-62A860142424}"/>
              </a:ext>
            </a:extLst>
          </p:cNvPr>
          <p:cNvPicPr>
            <a:picLocks noChangeAspect="1"/>
          </p:cNvPicPr>
          <p:nvPr/>
        </p:nvPicPr>
        <p:blipFill>
          <a:blip r:embed="rId3"/>
          <a:stretch>
            <a:fillRect/>
          </a:stretch>
        </p:blipFill>
        <p:spPr>
          <a:xfrm>
            <a:off x="516189" y="1642866"/>
            <a:ext cx="4649799" cy="4776997"/>
          </a:xfrm>
          <a:prstGeom prst="rect">
            <a:avLst/>
          </a:prstGeom>
        </p:spPr>
      </p:pic>
      <p:sp>
        <p:nvSpPr>
          <p:cNvPr id="7" name="Titel 1">
            <a:extLst>
              <a:ext uri="{FF2B5EF4-FFF2-40B4-BE49-F238E27FC236}">
                <a16:creationId xmlns:a16="http://schemas.microsoft.com/office/drawing/2014/main" id="{66E28C4F-F120-5EB3-FB9B-62178B3699DE}"/>
              </a:ext>
            </a:extLst>
          </p:cNvPr>
          <p:cNvSpPr>
            <a:spLocks noGrp="1"/>
          </p:cNvSpPr>
          <p:nvPr>
            <p:ph type="title"/>
          </p:nvPr>
        </p:nvSpPr>
        <p:spPr>
          <a:xfrm>
            <a:off x="0" y="472927"/>
            <a:ext cx="12227823" cy="618631"/>
          </a:xfrm>
        </p:spPr>
        <p:txBody>
          <a:bodyPr>
            <a:noAutofit/>
          </a:bodyPr>
          <a:lstStyle/>
          <a:p>
            <a:pPr marL="571500" lvl="1">
              <a:spcAft>
                <a:spcPts val="600"/>
              </a:spcAft>
              <a:defRPr/>
            </a:pPr>
            <a:r>
              <a:rPr lang="da-DK" sz="3800" b="1" i="1" dirty="0">
                <a:latin typeface="+mn-lt"/>
                <a:ea typeface="+mn-ea"/>
                <a:cs typeface="+mn-cs"/>
              </a:rPr>
              <a:t>Vi lærer sammen </a:t>
            </a:r>
            <a:r>
              <a:rPr lang="da-DK" sz="3800" b="1" dirty="0">
                <a:latin typeface="+mn-lt"/>
                <a:ea typeface="+mn-ea"/>
                <a:cs typeface="+mn-cs"/>
              </a:rPr>
              <a:t>løfter </a:t>
            </a:r>
            <a:r>
              <a:rPr kumimoji="0" lang="da-DK" sz="3800" b="1" u="none" strike="noStrike" cap="none" spc="0" normalizeH="0" baseline="0" dirty="0">
                <a:ln>
                  <a:noFill/>
                </a:ln>
                <a:effectLst/>
                <a:uLnTx/>
                <a:uFillTx/>
                <a:latin typeface="+mn-lt"/>
                <a:ea typeface="+mn-ea"/>
                <a:cs typeface="+mn-cs"/>
              </a:rPr>
              <a:t>børns kompetencer</a:t>
            </a:r>
            <a:endParaRPr kumimoji="0" lang="da-DK" sz="3800" b="1" i="1" u="none" strike="noStrike" cap="none" spc="0" normalizeH="0" baseline="0" dirty="0">
              <a:ln>
                <a:noFill/>
              </a:ln>
              <a:effectLst/>
              <a:uLnTx/>
              <a:uFillTx/>
              <a:latin typeface="+mn-lt"/>
              <a:ea typeface="+mn-ea"/>
              <a:cs typeface="+mn-cs"/>
            </a:endParaRPr>
          </a:p>
        </p:txBody>
      </p:sp>
      <p:sp>
        <p:nvSpPr>
          <p:cNvPr id="9" name="Pladsholder til indhold 2">
            <a:extLst>
              <a:ext uri="{FF2B5EF4-FFF2-40B4-BE49-F238E27FC236}">
                <a16:creationId xmlns:a16="http://schemas.microsoft.com/office/drawing/2014/main" id="{DA4886E6-CEC7-62A1-C8B6-DAC51CE572ED}"/>
              </a:ext>
            </a:extLst>
          </p:cNvPr>
          <p:cNvSpPr txBox="1">
            <a:spLocks/>
          </p:cNvSpPr>
          <p:nvPr/>
        </p:nvSpPr>
        <p:spPr>
          <a:xfrm>
            <a:off x="5291528" y="1795935"/>
            <a:ext cx="6900167" cy="54374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mn-cs"/>
              </a:rPr>
              <a:t>Kan implementeres som intenderet </a:t>
            </a:r>
            <a:r>
              <a:rPr kumimoji="0" lang="da-DK" sz="2000" b="0" i="0" u="none" strike="noStrike" kern="1200" cap="none" spc="0" normalizeH="0" baseline="0" noProof="0" dirty="0">
                <a:ln>
                  <a:noFill/>
                </a:ln>
                <a:solidFill>
                  <a:prstClr val="black"/>
                </a:solidFill>
                <a:effectLst/>
                <a:uLnTx/>
                <a:uFillTx/>
                <a:latin typeface="Source Sans Pro"/>
                <a:ea typeface="+mn-ea"/>
                <a:cs typeface="+mn-cs"/>
              </a:rPr>
              <a:t>(variation)</a:t>
            </a:r>
            <a:endParaRPr kumimoji="0" lang="da-DK" sz="2000" b="1" i="0" u="none" strike="noStrike" kern="1200" cap="none" spc="0" normalizeH="0" baseline="0" noProof="0" dirty="0">
              <a:ln>
                <a:noFill/>
              </a:ln>
              <a:solidFill>
                <a:prstClr val="black"/>
              </a:solidFill>
              <a:effectLst/>
              <a:uLnTx/>
              <a:uFillTx/>
              <a:latin typeface="Source Sans Pro"/>
              <a:ea typeface="+mn-ea"/>
              <a:cs typeface="+mn-cs"/>
            </a:endParaRPr>
          </a:p>
          <a:p>
            <a:pPr marL="2286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mn-cs"/>
              </a:rPr>
              <a:t>Stort positivt udbytte for sprog, matematik og sociale kompetencer, </a:t>
            </a:r>
            <a:r>
              <a:rPr kumimoji="0" lang="da-DK" sz="2000" b="0" i="0" u="none" strike="noStrike" kern="1200" cap="none" spc="0" normalizeH="0" baseline="0" noProof="0" dirty="0">
                <a:ln>
                  <a:noFill/>
                </a:ln>
                <a:solidFill>
                  <a:prstClr val="black"/>
                </a:solidFill>
                <a:effectLst/>
                <a:uLnTx/>
                <a:uFillTx/>
                <a:latin typeface="Source Sans Pro"/>
                <a:ea typeface="+mn-ea"/>
                <a:cs typeface="+mn-cs"/>
              </a:rPr>
              <a:t>uanset alder, køn, udviklingsniveau, forældres baggrund, dagtilbudstype og –kvalitet</a:t>
            </a:r>
          </a:p>
          <a:p>
            <a:pPr marL="2286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mn-cs"/>
              </a:rPr>
              <a:t>Jo højere deltagelse, jo højere udbytte</a:t>
            </a:r>
          </a:p>
          <a:p>
            <a:pPr marL="2286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mn-cs"/>
              </a:rPr>
              <a:t>Større udbytte </a:t>
            </a:r>
            <a:r>
              <a:rPr kumimoji="0" lang="da-DK" sz="2000" b="0" i="0" u="none" strike="noStrike" kern="1200" cap="none" spc="0" normalizeH="0" baseline="0" noProof="0" dirty="0">
                <a:ln>
                  <a:noFill/>
                </a:ln>
                <a:solidFill>
                  <a:prstClr val="black"/>
                </a:solidFill>
                <a:effectLst/>
                <a:uLnTx/>
                <a:uFillTx/>
                <a:latin typeface="Source Sans Pro"/>
                <a:ea typeface="+mn-ea"/>
                <a:cs typeface="+mn-cs"/>
              </a:rPr>
              <a:t>ved at være med to gange</a:t>
            </a:r>
          </a:p>
          <a:p>
            <a:pPr marL="2286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ource Sans Pro"/>
                <a:ea typeface="+mn-ea"/>
                <a:cs typeface="+mn-cs"/>
              </a:rPr>
              <a:t>Resultater </a:t>
            </a:r>
            <a:r>
              <a:rPr kumimoji="0" lang="da-DK" sz="2000" b="1" i="0" u="none" strike="noStrike" kern="1200" cap="none" spc="0" normalizeH="0" baseline="0" noProof="0" dirty="0">
                <a:ln>
                  <a:noFill/>
                </a:ln>
                <a:solidFill>
                  <a:prstClr val="black"/>
                </a:solidFill>
                <a:effectLst/>
                <a:uLnTx/>
                <a:uFillTx/>
                <a:latin typeface="Source Sans Pro"/>
                <a:ea typeface="+mn-ea"/>
                <a:cs typeface="+mn-cs"/>
              </a:rPr>
              <a:t>repliceret</a:t>
            </a:r>
            <a:r>
              <a:rPr kumimoji="0" lang="da-DK" sz="2000" b="0" i="0" u="none" strike="noStrike" kern="1200" cap="none" spc="0" normalizeH="0" baseline="0" noProof="0" dirty="0">
                <a:ln>
                  <a:noFill/>
                </a:ln>
                <a:solidFill>
                  <a:prstClr val="black"/>
                </a:solidFill>
                <a:effectLst/>
                <a:uLnTx/>
                <a:uFillTx/>
                <a:latin typeface="Source Sans Pro"/>
                <a:ea typeface="+mn-ea"/>
                <a:cs typeface="+mn-cs"/>
              </a:rPr>
              <a:t> under hverdagslige vilkår og effekter fastholdes, selvom de reduceres </a:t>
            </a:r>
            <a:r>
              <a:rPr kumimoji="0" lang="da-DK" sz="1600" b="0" i="0" u="none" strike="noStrike" kern="1200" cap="none" spc="0" normalizeH="0" baseline="0" noProof="0" dirty="0">
                <a:ln>
                  <a:noFill/>
                </a:ln>
                <a:solidFill>
                  <a:prstClr val="white">
                    <a:lumMod val="50000"/>
                  </a:prstClr>
                </a:solidFill>
                <a:effectLst/>
                <a:uLnTx/>
                <a:uFillTx/>
                <a:latin typeface="Source Sans Pro"/>
                <a:ea typeface="+mn-ea"/>
                <a:cs typeface="+mn-cs"/>
              </a:rPr>
              <a:t>(Bleses et al., 2020)</a:t>
            </a:r>
            <a:endParaRPr kumimoji="0" lang="da-DK" sz="2000" b="0" i="0" u="none" strike="noStrike" kern="1200" cap="none" spc="0" normalizeH="0" baseline="0" noProof="0" dirty="0">
              <a:ln>
                <a:noFill/>
              </a:ln>
              <a:solidFill>
                <a:prstClr val="black"/>
              </a:solidFill>
              <a:effectLst/>
              <a:uLnTx/>
              <a:uFillTx/>
              <a:latin typeface="Source Sans Pro"/>
              <a:ea typeface="+mn-ea"/>
              <a:cs typeface="+mn-cs"/>
            </a:endParaRPr>
          </a:p>
          <a:p>
            <a:pPr marL="228600" marR="0" lvl="0" indent="-228600" algn="l" defTabSz="914400" rtl="0" eaLnBrk="1" fontAlgn="auto" latinLnBrk="0" hangingPunct="1">
              <a:lnSpc>
                <a:spcPct val="90000"/>
              </a:lnSpc>
              <a:spcBef>
                <a:spcPts val="0"/>
              </a:spcBef>
              <a:spcAft>
                <a:spcPts val="180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Source Sans Pro"/>
                <a:ea typeface="+mn-ea"/>
                <a:cs typeface="+mn-cs"/>
              </a:rPr>
              <a:t>Stor opbakning </a:t>
            </a:r>
            <a:r>
              <a:rPr kumimoji="0" lang="da-DK" sz="2000" b="0" i="0" u="none" strike="noStrike" kern="1200" cap="none" spc="0" normalizeH="0" baseline="0" noProof="0" dirty="0">
                <a:ln>
                  <a:noFill/>
                </a:ln>
                <a:solidFill>
                  <a:prstClr val="black"/>
                </a:solidFill>
                <a:effectLst/>
                <a:uLnTx/>
                <a:uFillTx/>
                <a:latin typeface="Source Sans Pro"/>
                <a:ea typeface="+mn-ea"/>
                <a:cs typeface="+mn-cs"/>
              </a:rPr>
              <a:t>fra personale, børn og forældre</a:t>
            </a:r>
          </a:p>
          <a:p>
            <a:pPr lvl="0">
              <a:spcBef>
                <a:spcPts val="0"/>
              </a:spcBef>
              <a:spcAft>
                <a:spcPts val="1800"/>
              </a:spcAft>
              <a:defRPr/>
            </a:pPr>
            <a:r>
              <a:rPr kumimoji="0" lang="da-DK" sz="2000" b="1" i="0" u="none" strike="noStrike" kern="1200" cap="none" spc="0" normalizeH="0" baseline="0" noProof="0" dirty="0">
                <a:ln>
                  <a:noFill/>
                </a:ln>
                <a:solidFill>
                  <a:prstClr val="black"/>
                </a:solidFill>
                <a:effectLst/>
                <a:uLnTx/>
                <a:uFillTx/>
                <a:latin typeface="Source Sans Pro"/>
                <a:ea typeface="+mn-ea"/>
                <a:cs typeface="+mn-cs"/>
              </a:rPr>
              <a:t>Effekterne fastholdes helt for sprog v. 3 år for alle børn </a:t>
            </a:r>
            <a:r>
              <a:rPr kumimoji="0" lang="da-DK" sz="1600" b="0" i="0" u="none" strike="noStrike" kern="1200" cap="none" spc="0" normalizeH="0" baseline="0" noProof="0" dirty="0">
                <a:ln>
                  <a:noFill/>
                </a:ln>
                <a:solidFill>
                  <a:prstClr val="white">
                    <a:lumMod val="50000"/>
                  </a:prstClr>
                </a:solidFill>
                <a:effectLst/>
                <a:uLnTx/>
                <a:uFillTx/>
                <a:latin typeface="Source Sans Pro"/>
                <a:ea typeface="+mn-ea"/>
                <a:cs typeface="+mn-cs"/>
              </a:rPr>
              <a:t>(Bleses et al., 2025)</a:t>
            </a:r>
            <a:r>
              <a:rPr lang="da-DK" sz="2000" dirty="0">
                <a:solidFill>
                  <a:prstClr val="black"/>
                </a:solidFill>
              </a:rPr>
              <a:t> og for udsatte, herunder tosprogede elever, i skolen </a:t>
            </a:r>
            <a:r>
              <a:rPr lang="da-DK" sz="1600" dirty="0">
                <a:solidFill>
                  <a:prstClr val="white">
                    <a:lumMod val="50000"/>
                  </a:prstClr>
                </a:solidFill>
              </a:rPr>
              <a:t>(Bleses et al., 2021; </a:t>
            </a:r>
            <a:r>
              <a:rPr lang="da-DK" sz="1600" dirty="0" err="1">
                <a:solidFill>
                  <a:prstClr val="white">
                    <a:lumMod val="50000"/>
                  </a:prstClr>
                </a:solidFill>
              </a:rPr>
              <a:t>Gensowski</a:t>
            </a:r>
            <a:r>
              <a:rPr lang="da-DK" sz="1600" dirty="0">
                <a:solidFill>
                  <a:prstClr val="white">
                    <a:lumMod val="50000"/>
                  </a:prstClr>
                </a:solidFill>
              </a:rPr>
              <a:t> et al, 2024)</a:t>
            </a:r>
            <a:endParaRPr kumimoji="0" lang="da-DK" sz="2000" b="0" i="0" u="none" strike="noStrike" kern="1200" cap="none" spc="0" normalizeH="0" baseline="0" noProof="0" dirty="0">
              <a:ln>
                <a:noFill/>
              </a:ln>
              <a:solidFill>
                <a:prstClr val="white">
                  <a:lumMod val="50000"/>
                </a:prstClr>
              </a:solidFill>
              <a:effectLst/>
              <a:uLnTx/>
              <a:uFillTx/>
              <a:latin typeface="Source Sans Pro"/>
              <a:ea typeface="+mn-ea"/>
              <a:cs typeface="+mn-cs"/>
            </a:endParaRPr>
          </a:p>
        </p:txBody>
      </p:sp>
    </p:spTree>
    <p:extLst>
      <p:ext uri="{BB962C8B-B14F-4D97-AF65-F5344CB8AC3E}">
        <p14:creationId xmlns:p14="http://schemas.microsoft.com/office/powerpoint/2010/main" val="1511340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FAAC3-FE2F-2873-D840-94E11D70DF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955594-8287-38C0-482E-5D21F88FEC06}"/>
              </a:ext>
            </a:extLst>
          </p:cNvPr>
          <p:cNvSpPr>
            <a:spLocks noGrp="1"/>
          </p:cNvSpPr>
          <p:nvPr>
            <p:ph type="title"/>
          </p:nvPr>
        </p:nvSpPr>
        <p:spPr>
          <a:xfrm>
            <a:off x="778290" y="201506"/>
            <a:ext cx="7357261" cy="1899912"/>
          </a:xfrm>
        </p:spPr>
        <p:txBody>
          <a:bodyPr vert="horz" lIns="91440" tIns="45720" rIns="91440" bIns="45720" rtlCol="0" anchor="ctr">
            <a:normAutofit/>
          </a:bodyPr>
          <a:lstStyle/>
          <a:p>
            <a:r>
              <a:rPr lang="da-DK" i="1" noProof="1"/>
              <a:t>Vi lærer sammen baby</a:t>
            </a:r>
            <a:endParaRPr lang="da-DK" noProof="1"/>
          </a:p>
        </p:txBody>
      </p:sp>
      <p:sp>
        <p:nvSpPr>
          <p:cNvPr id="4" name="Pladsholder til tekst 9">
            <a:extLst>
              <a:ext uri="{FF2B5EF4-FFF2-40B4-BE49-F238E27FC236}">
                <a16:creationId xmlns:a16="http://schemas.microsoft.com/office/drawing/2014/main" id="{DFB87D8B-0886-0230-464F-EB79C676E8D0}"/>
              </a:ext>
            </a:extLst>
          </p:cNvPr>
          <p:cNvSpPr txBox="1">
            <a:spLocks noGrp="1"/>
          </p:cNvSpPr>
          <p:nvPr>
            <p:ph type="body" sz="quarter" idx="13"/>
          </p:nvPr>
        </p:nvSpPr>
        <p:spPr>
          <a:xfrm>
            <a:off x="4552610" y="1684479"/>
            <a:ext cx="7540652" cy="4788914"/>
          </a:xfrm>
          <a:prstGeom prst="rect">
            <a:avLst/>
          </a:prstGeom>
        </p:spPr>
        <p:txBody>
          <a:bodyPr vert="horz" lIns="91440" tIns="45720" rIns="91440" bIns="45720" rtlCol="0">
            <a:normAutofit/>
          </a:bodyPr>
          <a:lstStyle/>
          <a:p>
            <a:pPr marL="57150" indent="0">
              <a:lnSpc>
                <a:spcPct val="90000"/>
              </a:lnSpc>
              <a:spcAft>
                <a:spcPts val="600"/>
              </a:spcAft>
              <a:buNone/>
            </a:pPr>
            <a:r>
              <a:rPr lang="da-DK" sz="2000" b="1" dirty="0">
                <a:effectLst/>
                <a:latin typeface="Source Sans Pro" panose="020B0503030403020204" pitchFamily="34" charset="0"/>
                <a:ea typeface="Source Sans Pro" panose="020B0503030403020204" pitchFamily="34" charset="0"/>
                <a:cs typeface="Times New Roman" panose="02020603050405020304" pitchFamily="18" charset="0"/>
              </a:rPr>
              <a:t>Overordnet mål er at understøtte </a:t>
            </a:r>
            <a:r>
              <a:rPr lang="da-DK" sz="2000" b="1" dirty="0">
                <a:latin typeface="Source Sans Pro" panose="020B0503030403020204" pitchFamily="34" charset="0"/>
                <a:ea typeface="Source Sans Pro" panose="020B0503030403020204" pitchFamily="34" charset="0"/>
                <a:cs typeface="Times New Roman" panose="02020603050405020304" pitchFamily="18" charset="0"/>
              </a:rPr>
              <a:t>babyers udvikling af</a:t>
            </a:r>
            <a:endParaRPr lang="da-DK" sz="2000" b="1" dirty="0">
              <a:effectLst/>
              <a:latin typeface="Source Sans Pro" panose="020B0503030403020204" pitchFamily="34" charset="0"/>
              <a:ea typeface="Source Sans Pro" panose="020B0503030403020204" pitchFamily="34" charset="0"/>
              <a:cs typeface="Times New Roman" panose="02020603050405020304" pitchFamily="18" charset="0"/>
            </a:endParaRPr>
          </a:p>
          <a:p>
            <a:pPr marL="285750" indent="-228600">
              <a:lnSpc>
                <a:spcPct val="90000"/>
              </a:lnSpc>
              <a:spcAft>
                <a:spcPts val="600"/>
              </a:spcAft>
            </a:pPr>
            <a:r>
              <a:rPr lang="da-DK" sz="2000" dirty="0">
                <a:solidFill>
                  <a:srgbClr val="000000"/>
                </a:solidFill>
                <a:latin typeface="Source Sans Pro" panose="020B0503030403020204" pitchFamily="34" charset="0"/>
                <a:ea typeface="Source Sans Pro" panose="020B0503030403020204" pitchFamily="34" charset="0"/>
                <a:cs typeface="Times New Roman" panose="02020603050405020304" pitchFamily="18" charset="0"/>
              </a:rPr>
              <a:t>Perceptionssystem – fintunes til modersmål(-ene)</a:t>
            </a:r>
          </a:p>
          <a:p>
            <a:pPr marL="285750" indent="-228600">
              <a:lnSpc>
                <a:spcPct val="90000"/>
              </a:lnSpc>
              <a:spcAft>
                <a:spcPts val="600"/>
              </a:spcAft>
            </a:pPr>
            <a:r>
              <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Forståelse af kommunikation med sprog</a:t>
            </a:r>
          </a:p>
          <a:p>
            <a:pPr marL="285750" indent="-228600">
              <a:lnSpc>
                <a:spcPct val="90000"/>
              </a:lnSpc>
              <a:spcAft>
                <a:spcPts val="600"/>
              </a:spcAft>
            </a:pPr>
            <a:r>
              <a:rPr lang="da-DK" sz="20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Turtagning</a:t>
            </a:r>
          </a:p>
          <a:p>
            <a:pPr marL="285750" indent="-228600">
              <a:lnSpc>
                <a:spcPct val="90000"/>
              </a:lnSpc>
              <a:spcAft>
                <a:spcPts val="600"/>
              </a:spcAft>
            </a:pPr>
            <a:r>
              <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Overgang fra </a:t>
            </a:r>
            <a:r>
              <a:rPr lang="da-DK" sz="2000" dirty="0" err="1">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pludren</a:t>
            </a:r>
            <a:r>
              <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 til de første ord</a:t>
            </a:r>
          </a:p>
          <a:p>
            <a:pPr marL="57150" indent="0">
              <a:lnSpc>
                <a:spcPct val="90000"/>
              </a:lnSpc>
              <a:spcAft>
                <a:spcPts val="600"/>
              </a:spcAft>
              <a:buNone/>
            </a:pPr>
            <a:endPar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endParaRPr>
          </a:p>
          <a:p>
            <a:pPr marL="57150" indent="0">
              <a:lnSpc>
                <a:spcPct val="90000"/>
              </a:lnSpc>
              <a:spcAft>
                <a:spcPts val="600"/>
              </a:spcAft>
              <a:buNone/>
            </a:pPr>
            <a:r>
              <a:rPr lang="da-DK" sz="2000" b="1"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Dette sker gennem en styrkelse af læringsmiljøet</a:t>
            </a:r>
          </a:p>
          <a:p>
            <a:pPr marL="400050">
              <a:lnSpc>
                <a:spcPct val="90000"/>
              </a:lnSpc>
              <a:spcAft>
                <a:spcPts val="600"/>
              </a:spcAft>
            </a:pPr>
            <a:r>
              <a:rPr lang="da-DK" sz="20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Interaktioner i hverdagssituationer – bleskift, amning/flaske, ture, tøjskift, leg…</a:t>
            </a:r>
          </a:p>
          <a:p>
            <a:pPr marL="400050">
              <a:lnSpc>
                <a:spcPct val="90000"/>
              </a:lnSpc>
              <a:spcAft>
                <a:spcPts val="600"/>
              </a:spcAft>
            </a:pPr>
            <a:r>
              <a:rPr lang="da-DK" sz="20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Hvordan? </a:t>
            </a:r>
          </a:p>
          <a:p>
            <a:pPr marL="57150" indent="0">
              <a:lnSpc>
                <a:spcPct val="90000"/>
              </a:lnSpc>
              <a:spcAft>
                <a:spcPts val="600"/>
              </a:spcAft>
              <a:buNone/>
            </a:pPr>
            <a:endParaRPr lang="da-DK" sz="20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endParaRPr>
          </a:p>
          <a:p>
            <a:pPr marL="285750" indent="-228600">
              <a:lnSpc>
                <a:spcPct val="90000"/>
              </a:lnSpc>
              <a:spcAft>
                <a:spcPts val="600"/>
              </a:spcAft>
            </a:pPr>
            <a:endParaRPr lang="en-US" dirty="0">
              <a:latin typeface="Source Sans Pro" panose="020B0503030403020204" pitchFamily="34" charset="0"/>
              <a:ea typeface="Source Sans Pro" panose="020B0503030403020204" pitchFamily="34" charset="0"/>
            </a:endParaRPr>
          </a:p>
        </p:txBody>
      </p:sp>
      <p:pic>
        <p:nvPicPr>
          <p:cNvPr id="3" name="Billede 2">
            <a:extLst>
              <a:ext uri="{FF2B5EF4-FFF2-40B4-BE49-F238E27FC236}">
                <a16:creationId xmlns:a16="http://schemas.microsoft.com/office/drawing/2014/main" id="{DC771C20-6C57-FDB5-9E1C-DCC629938953}"/>
              </a:ext>
            </a:extLst>
          </p:cNvPr>
          <p:cNvPicPr>
            <a:picLocks noChangeAspect="1"/>
          </p:cNvPicPr>
          <p:nvPr/>
        </p:nvPicPr>
        <p:blipFill>
          <a:blip r:embed="rId3"/>
          <a:stretch>
            <a:fillRect/>
          </a:stretch>
        </p:blipFill>
        <p:spPr>
          <a:xfrm>
            <a:off x="-886326" y="2486025"/>
            <a:ext cx="7772400" cy="4371975"/>
          </a:xfrm>
          <a:prstGeom prst="rect">
            <a:avLst/>
          </a:prstGeom>
        </p:spPr>
      </p:pic>
    </p:spTree>
    <p:extLst>
      <p:ext uri="{BB962C8B-B14F-4D97-AF65-F5344CB8AC3E}">
        <p14:creationId xmlns:p14="http://schemas.microsoft.com/office/powerpoint/2010/main" val="79425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F07A-F0ED-B249-DB02-7427357DAD0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521BABE-C7B9-22CF-9982-627DD6F81B92}"/>
              </a:ext>
            </a:extLst>
          </p:cNvPr>
          <p:cNvSpPr>
            <a:spLocks noGrp="1"/>
          </p:cNvSpPr>
          <p:nvPr>
            <p:ph type="title"/>
          </p:nvPr>
        </p:nvSpPr>
        <p:spPr>
          <a:xfrm>
            <a:off x="334918" y="327542"/>
            <a:ext cx="11857062" cy="745120"/>
          </a:xfrm>
        </p:spPr>
        <p:txBody>
          <a:bodyPr>
            <a:normAutofit/>
          </a:bodyPr>
          <a:lstStyle/>
          <a:p>
            <a:r>
              <a:rPr lang="da-DK" sz="4000" i="1" dirty="0"/>
              <a:t>Vi lærer sammen baby </a:t>
            </a:r>
            <a:r>
              <a:rPr lang="da-DK" sz="4000" dirty="0"/>
              <a:t>har</a:t>
            </a:r>
            <a:r>
              <a:rPr lang="da-DK" sz="4000" i="1" dirty="0"/>
              <a:t> </a:t>
            </a:r>
            <a:r>
              <a:rPr lang="da-DK" sz="4000" dirty="0"/>
              <a:t>tre kerneelementer</a:t>
            </a:r>
            <a:endParaRPr lang="da-DK" sz="4000" i="1" dirty="0"/>
          </a:p>
        </p:txBody>
      </p:sp>
      <p:pic>
        <p:nvPicPr>
          <p:cNvPr id="10" name="Image" descr="Image">
            <a:extLst>
              <a:ext uri="{FF2B5EF4-FFF2-40B4-BE49-F238E27FC236}">
                <a16:creationId xmlns:a16="http://schemas.microsoft.com/office/drawing/2014/main" id="{B5F04BD4-7564-A501-03A1-A667ED858A6D}"/>
              </a:ext>
            </a:extLst>
          </p:cNvPr>
          <p:cNvPicPr>
            <a:picLocks noChangeAspect="1"/>
          </p:cNvPicPr>
          <p:nvPr/>
        </p:nvPicPr>
        <p:blipFill>
          <a:blip r:embed="rId3"/>
          <a:stretch>
            <a:fillRect/>
          </a:stretch>
        </p:blipFill>
        <p:spPr>
          <a:xfrm>
            <a:off x="825988" y="2453709"/>
            <a:ext cx="2043545" cy="1607711"/>
          </a:xfrm>
          <a:prstGeom prst="rect">
            <a:avLst/>
          </a:prstGeom>
          <a:solidFill>
            <a:schemeClr val="bg1"/>
          </a:solidFill>
          <a:ln w="12700">
            <a:miter lim="400000"/>
          </a:ln>
        </p:spPr>
      </p:pic>
      <p:sp>
        <p:nvSpPr>
          <p:cNvPr id="12" name="Pladsholder til indhold 2">
            <a:extLst>
              <a:ext uri="{FF2B5EF4-FFF2-40B4-BE49-F238E27FC236}">
                <a16:creationId xmlns:a16="http://schemas.microsoft.com/office/drawing/2014/main" id="{62CE60D8-B4C8-E61A-E0D3-9E3F5BFF85E0}"/>
              </a:ext>
            </a:extLst>
          </p:cNvPr>
          <p:cNvSpPr txBox="1">
            <a:spLocks/>
          </p:cNvSpPr>
          <p:nvPr/>
        </p:nvSpPr>
        <p:spPr>
          <a:xfrm>
            <a:off x="739830" y="2676912"/>
            <a:ext cx="2215860" cy="1199594"/>
          </a:xfrm>
          <a:prstGeom prst="rect">
            <a:avLst/>
          </a:prstGeom>
        </p:spPr>
        <p:txBody>
          <a:bodyPr vert="horz" lIns="45720" tIns="22860" rIns="45720" bIns="22860" rtlCol="0">
            <a:norm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kumimoji="0" lang="da-DK" sz="2000" b="1" i="0" u="none" strike="noStrike" kern="1200" cap="none" spc="0" normalizeH="0" baseline="0" noProof="0" dirty="0">
                <a:ln>
                  <a:noFill/>
                </a:ln>
                <a:solidFill>
                  <a:schemeClr val="accent6">
                    <a:lumMod val="50000"/>
                  </a:schemeClr>
                </a:solidFill>
                <a:effectLst/>
                <a:uLnTx/>
                <a:uFillTx/>
                <a:latin typeface="Source Sans Pro"/>
                <a:ea typeface="Source Sans Pro" panose="020B0503030403020204" pitchFamily="34" charset="0"/>
                <a:cs typeface="+mn-cs"/>
              </a:rPr>
              <a:t>Sprog opbygges fra bunden </a:t>
            </a:r>
            <a:br>
              <a:rPr kumimoji="0" lang="da-DK" sz="2000" b="1" i="0" u="none" strike="noStrike" kern="1200" cap="none" spc="0" normalizeH="0" baseline="0" noProof="0" dirty="0">
                <a:ln>
                  <a:noFill/>
                </a:ln>
                <a:solidFill>
                  <a:schemeClr val="accent6">
                    <a:lumMod val="50000"/>
                  </a:schemeClr>
                </a:solidFill>
                <a:effectLst/>
                <a:uLnTx/>
                <a:uFillTx/>
                <a:latin typeface="Source Sans Pro"/>
                <a:ea typeface="Source Sans Pro" panose="020B0503030403020204" pitchFamily="34" charset="0"/>
                <a:cs typeface="+mn-cs"/>
              </a:rPr>
            </a:br>
            <a:r>
              <a:rPr kumimoji="0" lang="da-DK" sz="2000" b="1" i="0" u="none" strike="noStrike" kern="1200" cap="none" spc="0" normalizeH="0" baseline="0" noProof="0" dirty="0">
                <a:ln>
                  <a:noFill/>
                </a:ln>
                <a:solidFill>
                  <a:schemeClr val="accent6">
                    <a:lumMod val="50000"/>
                  </a:schemeClr>
                </a:solidFill>
                <a:effectLst/>
                <a:uLnTx/>
                <a:uFillTx/>
                <a:latin typeface="Source Sans Pro"/>
                <a:ea typeface="Source Sans Pro" panose="020B0503030403020204" pitchFamily="34" charset="0"/>
                <a:cs typeface="+mn-cs"/>
              </a:rPr>
              <a:t>(Hvor er </a:t>
            </a:r>
            <a:br>
              <a:rPr kumimoji="0" lang="da-DK" sz="2000" b="1" i="0" u="none" strike="noStrike" kern="1200" cap="none" spc="0" normalizeH="0" baseline="0" noProof="0" dirty="0">
                <a:ln>
                  <a:noFill/>
                </a:ln>
                <a:solidFill>
                  <a:schemeClr val="accent6">
                    <a:lumMod val="50000"/>
                  </a:schemeClr>
                </a:solidFill>
                <a:effectLst/>
                <a:uLnTx/>
                <a:uFillTx/>
                <a:latin typeface="Source Sans Pro"/>
                <a:ea typeface="Source Sans Pro" panose="020B0503030403020204" pitchFamily="34" charset="0"/>
                <a:cs typeface="+mn-cs"/>
              </a:rPr>
            </a:br>
            <a:r>
              <a:rPr kumimoji="0" lang="da-DK" sz="2000" b="1" i="0" u="none" strike="noStrike" kern="1200" cap="none" spc="0" normalizeH="0" baseline="0" noProof="0" dirty="0">
                <a:ln>
                  <a:noFill/>
                </a:ln>
                <a:solidFill>
                  <a:schemeClr val="accent6">
                    <a:lumMod val="50000"/>
                  </a:schemeClr>
                </a:solidFill>
                <a:effectLst/>
                <a:uLnTx/>
                <a:uFillTx/>
                <a:latin typeface="Source Sans Pro"/>
                <a:ea typeface="Source Sans Pro" panose="020B0503030403020204" pitchFamily="34" charset="0"/>
                <a:cs typeface="+mn-cs"/>
              </a:rPr>
              <a:t>barnet nu?) </a:t>
            </a:r>
          </a:p>
        </p:txBody>
      </p:sp>
      <p:pic>
        <p:nvPicPr>
          <p:cNvPr id="16" name="Image" descr="Image">
            <a:extLst>
              <a:ext uri="{FF2B5EF4-FFF2-40B4-BE49-F238E27FC236}">
                <a16:creationId xmlns:a16="http://schemas.microsoft.com/office/drawing/2014/main" id="{EAA7EC6D-97B1-081C-2E87-978328427107}"/>
              </a:ext>
            </a:extLst>
          </p:cNvPr>
          <p:cNvPicPr>
            <a:picLocks noChangeAspect="1"/>
          </p:cNvPicPr>
          <p:nvPr/>
        </p:nvPicPr>
        <p:blipFill>
          <a:blip r:embed="rId3"/>
          <a:stretch>
            <a:fillRect/>
          </a:stretch>
        </p:blipFill>
        <p:spPr>
          <a:xfrm>
            <a:off x="3269723" y="3250451"/>
            <a:ext cx="2043545" cy="1607711"/>
          </a:xfrm>
          <a:prstGeom prst="rect">
            <a:avLst/>
          </a:prstGeom>
          <a:solidFill>
            <a:schemeClr val="bg1"/>
          </a:solidFill>
          <a:ln w="12700">
            <a:miter lim="400000"/>
          </a:ln>
        </p:spPr>
      </p:pic>
      <p:sp>
        <p:nvSpPr>
          <p:cNvPr id="17" name="Pladsholder til indhold 2">
            <a:extLst>
              <a:ext uri="{FF2B5EF4-FFF2-40B4-BE49-F238E27FC236}">
                <a16:creationId xmlns:a16="http://schemas.microsoft.com/office/drawing/2014/main" id="{94D8625F-22D0-9C5E-BF12-E3EFA95F66F5}"/>
              </a:ext>
            </a:extLst>
          </p:cNvPr>
          <p:cNvSpPr txBox="1">
            <a:spLocks/>
          </p:cNvSpPr>
          <p:nvPr/>
        </p:nvSpPr>
        <p:spPr>
          <a:xfrm>
            <a:off x="3398750" y="3454510"/>
            <a:ext cx="1785493" cy="1199594"/>
          </a:xfrm>
          <a:prstGeom prst="rect">
            <a:avLst/>
          </a:prstGeom>
        </p:spPr>
        <p:txBody>
          <a:bodyPr vert="horz" lIns="45720" tIns="22860" rIns="45720" bIns="22860" rtlCol="0">
            <a:norm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da-DK" sz="2000" b="1" dirty="0">
                <a:solidFill>
                  <a:schemeClr val="accent6">
                    <a:lumMod val="50000"/>
                  </a:schemeClr>
                </a:solidFill>
                <a:latin typeface="Source Sans Pro"/>
                <a:ea typeface="Source Sans Pro" panose="020B0503030403020204" pitchFamily="34" charset="0"/>
              </a:rPr>
              <a:t>Sprog læres sammen (Hvordan virker det?) </a:t>
            </a:r>
          </a:p>
        </p:txBody>
      </p:sp>
      <p:pic>
        <p:nvPicPr>
          <p:cNvPr id="22" name="Image" descr="Image">
            <a:extLst>
              <a:ext uri="{FF2B5EF4-FFF2-40B4-BE49-F238E27FC236}">
                <a16:creationId xmlns:a16="http://schemas.microsoft.com/office/drawing/2014/main" id="{B8DC5191-7E1C-4F4C-C4B9-085745415988}"/>
              </a:ext>
            </a:extLst>
          </p:cNvPr>
          <p:cNvPicPr>
            <a:picLocks noChangeAspect="1"/>
          </p:cNvPicPr>
          <p:nvPr/>
        </p:nvPicPr>
        <p:blipFill>
          <a:blip r:embed="rId3"/>
          <a:stretch>
            <a:fillRect/>
          </a:stretch>
        </p:blipFill>
        <p:spPr>
          <a:xfrm>
            <a:off x="1033518" y="4421940"/>
            <a:ext cx="2043545" cy="1607711"/>
          </a:xfrm>
          <a:prstGeom prst="rect">
            <a:avLst/>
          </a:prstGeom>
          <a:solidFill>
            <a:schemeClr val="bg1"/>
          </a:solidFill>
          <a:ln w="12700">
            <a:miter lim="400000"/>
          </a:ln>
        </p:spPr>
      </p:pic>
      <p:sp>
        <p:nvSpPr>
          <p:cNvPr id="23" name="Pladsholder til indhold 2">
            <a:extLst>
              <a:ext uri="{FF2B5EF4-FFF2-40B4-BE49-F238E27FC236}">
                <a16:creationId xmlns:a16="http://schemas.microsoft.com/office/drawing/2014/main" id="{50DA98FD-8B1B-F7A3-2CA9-40CBB059AE87}"/>
              </a:ext>
            </a:extLst>
          </p:cNvPr>
          <p:cNvSpPr txBox="1">
            <a:spLocks/>
          </p:cNvSpPr>
          <p:nvPr/>
        </p:nvSpPr>
        <p:spPr>
          <a:xfrm>
            <a:off x="1162543" y="4676968"/>
            <a:ext cx="1785493" cy="1199594"/>
          </a:xfrm>
          <a:prstGeom prst="rect">
            <a:avLst/>
          </a:prstGeom>
        </p:spPr>
        <p:txBody>
          <a:bodyPr vert="horz" lIns="45720" tIns="22860" rIns="45720" bIns="22860" rtlCol="0">
            <a:norm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None/>
              <a:defRPr/>
            </a:pPr>
            <a:r>
              <a:rPr lang="da-DK" sz="2000" b="1" dirty="0">
                <a:solidFill>
                  <a:schemeClr val="accent6">
                    <a:lumMod val="50000"/>
                  </a:schemeClr>
                </a:solidFill>
                <a:latin typeface="Source Sans Pro"/>
                <a:ea typeface="Source Sans Pro" panose="020B0503030403020204" pitchFamily="34" charset="0"/>
              </a:rPr>
              <a:t>Gør hverdagen sproglig </a:t>
            </a:r>
            <a:br>
              <a:rPr lang="da-DK" sz="2000" b="1" dirty="0">
                <a:solidFill>
                  <a:schemeClr val="accent6">
                    <a:lumMod val="50000"/>
                  </a:schemeClr>
                </a:solidFill>
                <a:latin typeface="Source Sans Pro"/>
                <a:ea typeface="Source Sans Pro" panose="020B0503030403020204" pitchFamily="34" charset="0"/>
              </a:rPr>
            </a:br>
            <a:r>
              <a:rPr lang="da-DK" sz="2000" b="1" dirty="0">
                <a:solidFill>
                  <a:schemeClr val="accent6">
                    <a:lumMod val="50000"/>
                  </a:schemeClr>
                </a:solidFill>
                <a:latin typeface="Source Sans Pro"/>
                <a:ea typeface="Source Sans Pro" panose="020B0503030403020204" pitchFamily="34" charset="0"/>
              </a:rPr>
              <a:t>(Hvad gør </a:t>
            </a:r>
            <a:br>
              <a:rPr lang="da-DK" sz="2000" b="1" dirty="0">
                <a:solidFill>
                  <a:schemeClr val="accent6">
                    <a:lumMod val="50000"/>
                  </a:schemeClr>
                </a:solidFill>
                <a:latin typeface="Source Sans Pro"/>
                <a:ea typeface="Source Sans Pro" panose="020B0503030403020204" pitchFamily="34" charset="0"/>
              </a:rPr>
            </a:br>
            <a:r>
              <a:rPr lang="da-DK" sz="2000" b="1" dirty="0">
                <a:solidFill>
                  <a:schemeClr val="accent6">
                    <a:lumMod val="50000"/>
                  </a:schemeClr>
                </a:solidFill>
                <a:latin typeface="Source Sans Pro"/>
                <a:ea typeface="Source Sans Pro" panose="020B0503030403020204" pitchFamily="34" charset="0"/>
              </a:rPr>
              <a:t>vi nu?)</a:t>
            </a:r>
          </a:p>
        </p:txBody>
      </p:sp>
      <p:pic>
        <p:nvPicPr>
          <p:cNvPr id="3" name="Billede 2" descr="Et billede, der indeholder indendørs, person, baby&#10;&#10;Automatisk genereret beskrivelse">
            <a:extLst>
              <a:ext uri="{FF2B5EF4-FFF2-40B4-BE49-F238E27FC236}">
                <a16:creationId xmlns:a16="http://schemas.microsoft.com/office/drawing/2014/main" id="{6732E232-49E2-98D1-F432-4E5EE2DF49B3}"/>
              </a:ext>
            </a:extLst>
          </p:cNvPr>
          <p:cNvPicPr>
            <a:picLocks noChangeAspect="1"/>
          </p:cNvPicPr>
          <p:nvPr/>
        </p:nvPicPr>
        <p:blipFill>
          <a:blip r:embed="rId4">
            <a:alphaModFix amt="35000"/>
            <a:extLst>
              <a:ext uri="{28A0092B-C50C-407E-A947-70E740481C1C}">
                <a14:useLocalDpi xmlns:a14="http://schemas.microsoft.com/office/drawing/2010/main" val="0"/>
              </a:ext>
            </a:extLst>
          </a:blip>
          <a:srcRect t="12734" b="2996"/>
          <a:stretch>
            <a:fillRect/>
          </a:stretch>
        </p:blipFill>
        <p:spPr>
          <a:xfrm>
            <a:off x="20" y="-1"/>
            <a:ext cx="12191980" cy="6858000"/>
          </a:xfrm>
          <a:prstGeom prst="rect">
            <a:avLst/>
          </a:prstGeom>
        </p:spPr>
      </p:pic>
    </p:spTree>
    <p:extLst>
      <p:ext uri="{BB962C8B-B14F-4D97-AF65-F5344CB8AC3E}">
        <p14:creationId xmlns:p14="http://schemas.microsoft.com/office/powerpoint/2010/main" val="2942304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F51D6-3066-1221-1D0F-8956E15296DE}"/>
              </a:ext>
            </a:extLst>
          </p:cNvPr>
          <p:cNvSpPr>
            <a:spLocks noGrp="1"/>
          </p:cNvSpPr>
          <p:nvPr>
            <p:ph type="title"/>
          </p:nvPr>
        </p:nvSpPr>
        <p:spPr>
          <a:xfrm>
            <a:off x="180975" y="590492"/>
            <a:ext cx="1514475" cy="923330"/>
          </a:xfrm>
        </p:spPr>
        <p:txBody>
          <a:bodyPr/>
          <a:lstStyle/>
          <a:p>
            <a:r>
              <a:rPr lang="da-DK" sz="3000" dirty="0" err="1"/>
              <a:t>IndsatsÅr</a:t>
            </a:r>
            <a:r>
              <a:rPr lang="da-DK" sz="3000" dirty="0"/>
              <a:t> 1</a:t>
            </a:r>
          </a:p>
        </p:txBody>
      </p:sp>
      <p:pic>
        <p:nvPicPr>
          <p:cNvPr id="7" name="Billede 6">
            <a:extLst>
              <a:ext uri="{FF2B5EF4-FFF2-40B4-BE49-F238E27FC236}">
                <a16:creationId xmlns:a16="http://schemas.microsoft.com/office/drawing/2014/main" id="{488FB8C8-760F-14C1-1F5A-5FFEC3080D34}"/>
              </a:ext>
            </a:extLst>
          </p:cNvPr>
          <p:cNvPicPr>
            <a:picLocks noChangeAspect="1"/>
          </p:cNvPicPr>
          <p:nvPr/>
        </p:nvPicPr>
        <p:blipFill>
          <a:blip r:embed="rId3">
            <a:extLst>
              <a:ext uri="{28A0092B-C50C-407E-A947-70E740481C1C}">
                <a14:useLocalDpi xmlns:a14="http://schemas.microsoft.com/office/drawing/2010/main" val="0"/>
              </a:ext>
            </a:extLst>
          </a:blip>
          <a:srcRect t="7639"/>
          <a:stretch>
            <a:fillRect/>
          </a:stretch>
        </p:blipFill>
        <p:spPr>
          <a:xfrm>
            <a:off x="1905000" y="428624"/>
            <a:ext cx="10287000" cy="6334125"/>
          </a:xfrm>
          <a:prstGeom prst="rect">
            <a:avLst/>
          </a:prstGeom>
        </p:spPr>
      </p:pic>
    </p:spTree>
    <p:extLst>
      <p:ext uri="{BB962C8B-B14F-4D97-AF65-F5344CB8AC3E}">
        <p14:creationId xmlns:p14="http://schemas.microsoft.com/office/powerpoint/2010/main" val="214773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198C7668-67BB-F346-B3B6-BD221B8FA75F}"/>
              </a:ext>
            </a:extLst>
          </p:cNvPr>
          <p:cNvSpPr/>
          <p:nvPr/>
        </p:nvSpPr>
        <p:spPr>
          <a:xfrm>
            <a:off x="7634288" y="1907085"/>
            <a:ext cx="4353496" cy="973275"/>
          </a:xfrm>
          <a:prstGeom prst="rect">
            <a:avLst/>
          </a:prstGeom>
          <a:solidFill>
            <a:srgbClr val="547798"/>
          </a:solidFill>
          <a:ln>
            <a:no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dirty="0">
                <a:ln>
                  <a:noFill/>
                </a:ln>
                <a:solidFill>
                  <a:schemeClr val="bg1">
                    <a:lumMod val="95000"/>
                  </a:schemeClr>
                </a:solidFill>
                <a:effectLst/>
                <a:uLnTx/>
                <a:uFillTx/>
                <a:latin typeface="Source Sans Pro"/>
                <a:ea typeface="+mn-ea"/>
                <a:cs typeface="+mn-cs"/>
              </a:rPr>
              <a:t>… at styrke trivsel og sprog blandt alle børn gennem tre kerneelementer</a:t>
            </a:r>
            <a:r>
              <a:rPr lang="da-DK" sz="2000" b="1" dirty="0">
                <a:solidFill>
                  <a:schemeClr val="bg1">
                    <a:lumMod val="95000"/>
                  </a:schemeClr>
                </a:solidFill>
                <a:latin typeface="Source Sans Pro"/>
              </a:rPr>
              <a:t>…forældre…</a:t>
            </a:r>
            <a:endParaRPr kumimoji="0" lang="da-DK" sz="2000" b="1" i="0" u="none" strike="noStrike" kern="1200" cap="none" spc="0" normalizeH="0" baseline="0" noProof="0" dirty="0">
              <a:ln>
                <a:noFill/>
              </a:ln>
              <a:solidFill>
                <a:schemeClr val="bg1">
                  <a:lumMod val="95000"/>
                </a:schemeClr>
              </a:solidFill>
              <a:effectLst/>
              <a:uLnTx/>
              <a:uFillTx/>
              <a:latin typeface="Source Sans Pro"/>
              <a:ea typeface="+mn-ea"/>
              <a:cs typeface="+mn-cs"/>
            </a:endParaRPr>
          </a:p>
        </p:txBody>
      </p:sp>
      <p:graphicFrame>
        <p:nvGraphicFramePr>
          <p:cNvPr id="6" name="Object 5" hidden="1">
            <a:extLst>
              <a:ext uri="{FF2B5EF4-FFF2-40B4-BE49-F238E27FC236}">
                <a16:creationId xmlns:a16="http://schemas.microsoft.com/office/drawing/2014/main" id="{E1F45280-8157-406C-BCA8-B39BA18638C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6" name="Object 5" hidden="1">
                        <a:extLst>
                          <a:ext uri="{FF2B5EF4-FFF2-40B4-BE49-F238E27FC236}">
                            <a16:creationId xmlns:a16="http://schemas.microsoft.com/office/drawing/2014/main" id="{E1F45280-8157-406C-BCA8-B39BA18638C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Titel 1">
            <a:extLst>
              <a:ext uri="{FF2B5EF4-FFF2-40B4-BE49-F238E27FC236}">
                <a16:creationId xmlns:a16="http://schemas.microsoft.com/office/drawing/2014/main" id="{36EE3B92-447C-4A4C-9281-F52E1128314E}"/>
              </a:ext>
            </a:extLst>
          </p:cNvPr>
          <p:cNvSpPr txBox="1">
            <a:spLocks/>
          </p:cNvSpPr>
          <p:nvPr/>
        </p:nvSpPr>
        <p:spPr>
          <a:xfrm>
            <a:off x="814388" y="360619"/>
            <a:ext cx="11269665" cy="618631"/>
          </a:xfrm>
          <a:prstGeom prst="rect">
            <a:avLst/>
          </a:prstGeom>
        </p:spPr>
        <p:txBody>
          <a:bodyPr/>
          <a:lstStyle>
            <a:lvl1pPr algn="l" defTabSz="914400" rtl="0" eaLnBrk="1" latinLnBrk="0" hangingPunct="1">
              <a:lnSpc>
                <a:spcPct val="90000"/>
              </a:lnSpc>
              <a:spcBef>
                <a:spcPct val="0"/>
              </a:spcBef>
              <a:buNone/>
              <a:defRPr sz="38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3800" b="1" i="0" u="none" strike="noStrike" kern="1200" cap="none" spc="0" normalizeH="0" baseline="0" noProof="0" dirty="0">
                <a:ln>
                  <a:noFill/>
                </a:ln>
                <a:solidFill>
                  <a:prstClr val="white"/>
                </a:solidFill>
                <a:effectLst/>
                <a:uLnTx/>
                <a:uFillTx/>
                <a:latin typeface="Source Sans Pro"/>
                <a:ea typeface="+mj-ea"/>
                <a:cs typeface="+mj-cs"/>
              </a:rPr>
              <a:t>Men </a:t>
            </a:r>
            <a:r>
              <a:rPr kumimoji="0" lang="da-DK" sz="3800" b="1" i="1" u="none" strike="noStrike" kern="1200" cap="none" spc="0" normalizeH="0" baseline="0" noProof="0" dirty="0">
                <a:ln>
                  <a:noFill/>
                </a:ln>
                <a:solidFill>
                  <a:prstClr val="white"/>
                </a:solidFill>
                <a:effectLst/>
                <a:uLnTx/>
                <a:uFillTx/>
                <a:latin typeface="Source Sans Pro"/>
                <a:ea typeface="+mj-ea"/>
                <a:cs typeface="+mj-cs"/>
              </a:rPr>
              <a:t>Vi lærer sammen </a:t>
            </a:r>
            <a:r>
              <a:rPr kumimoji="0" lang="da-DK" sz="3800" b="1" i="0" u="none" strike="noStrike" kern="1200" cap="none" spc="0" normalizeH="0" baseline="0" noProof="0" dirty="0">
                <a:ln>
                  <a:noFill/>
                </a:ln>
                <a:solidFill>
                  <a:prstClr val="white"/>
                </a:solidFill>
                <a:effectLst/>
                <a:uLnTx/>
                <a:uFillTx/>
                <a:latin typeface="Source Sans Pro"/>
                <a:ea typeface="+mj-ea"/>
                <a:cs typeface="+mj-cs"/>
              </a:rPr>
              <a:t>handler først og fremmest om det her…</a:t>
            </a:r>
          </a:p>
        </p:txBody>
      </p:sp>
      <p:pic>
        <p:nvPicPr>
          <p:cNvPr id="2" name="Lauge1">
            <a:hlinkClick r:id="" action="ppaction://media"/>
            <a:extLst>
              <a:ext uri="{FF2B5EF4-FFF2-40B4-BE49-F238E27FC236}">
                <a16:creationId xmlns:a16="http://schemas.microsoft.com/office/drawing/2014/main" id="{2FFBC9F5-99DD-6798-8D3D-EF0EE52D3941}"/>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204216" y="1977952"/>
            <a:ext cx="7275576" cy="4092511"/>
          </a:xfrm>
          <a:prstGeom prst="rect">
            <a:avLst/>
          </a:prstGeom>
        </p:spPr>
      </p:pic>
    </p:spTree>
    <p:extLst>
      <p:ext uri="{BB962C8B-B14F-4D97-AF65-F5344CB8AC3E}">
        <p14:creationId xmlns:p14="http://schemas.microsoft.com/office/powerpoint/2010/main" val="33963542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8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365897-CE37-869D-63A5-64E6B0EDA1DA}"/>
              </a:ext>
            </a:extLst>
          </p:cNvPr>
          <p:cNvSpPr/>
          <p:nvPr/>
        </p:nvSpPr>
        <p:spPr>
          <a:xfrm>
            <a:off x="5410196" y="25399"/>
            <a:ext cx="6781804"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2" name="Titel 1">
            <a:extLst>
              <a:ext uri="{FF2B5EF4-FFF2-40B4-BE49-F238E27FC236}">
                <a16:creationId xmlns:a16="http://schemas.microsoft.com/office/drawing/2014/main" id="{42F2353B-BD9D-460A-B74B-FC93540AAB07}"/>
              </a:ext>
            </a:extLst>
          </p:cNvPr>
          <p:cNvSpPr>
            <a:spLocks noGrp="1"/>
          </p:cNvSpPr>
          <p:nvPr>
            <p:ph type="title"/>
          </p:nvPr>
        </p:nvSpPr>
        <p:spPr>
          <a:xfrm>
            <a:off x="5613400" y="405685"/>
            <a:ext cx="6578600" cy="1559301"/>
          </a:xfrm>
        </p:spPr>
        <p:txBody>
          <a:bodyPr vert="horz" lIns="91440" tIns="45720" rIns="91440" bIns="45720" rtlCol="0" anchor="ctr">
            <a:normAutofit/>
          </a:bodyPr>
          <a:lstStyle/>
          <a:p>
            <a:r>
              <a:rPr lang="en-US" dirty="0"/>
              <a:t>Du finder “alt” </a:t>
            </a:r>
            <a:r>
              <a:rPr lang="en-US" dirty="0" err="1"/>
              <a:t>i</a:t>
            </a:r>
            <a:r>
              <a:rPr lang="en-US" dirty="0"/>
              <a:t> </a:t>
            </a:r>
            <a:r>
              <a:rPr lang="en-US" dirty="0" err="1"/>
              <a:t>vejledningen</a:t>
            </a:r>
            <a:endParaRPr lang="en-US" dirty="0"/>
          </a:p>
        </p:txBody>
      </p:sp>
      <p:sp>
        <p:nvSpPr>
          <p:cNvPr id="3" name="Pladsholder til tekst 2">
            <a:extLst>
              <a:ext uri="{FF2B5EF4-FFF2-40B4-BE49-F238E27FC236}">
                <a16:creationId xmlns:a16="http://schemas.microsoft.com/office/drawing/2014/main" id="{E174CD25-967A-4D92-991C-C355DDD36CE0}"/>
              </a:ext>
            </a:extLst>
          </p:cNvPr>
          <p:cNvSpPr>
            <a:spLocks noGrp="1"/>
          </p:cNvSpPr>
          <p:nvPr>
            <p:ph type="body" sz="quarter" idx="13"/>
          </p:nvPr>
        </p:nvSpPr>
        <p:spPr>
          <a:xfrm>
            <a:off x="5727700" y="2311398"/>
            <a:ext cx="5583197" cy="3496878"/>
          </a:xfrm>
        </p:spPr>
        <p:txBody>
          <a:bodyPr vert="horz" lIns="91440" tIns="45720" rIns="91440" bIns="45720" rtlCol="0" anchor="ctr">
            <a:normAutofit/>
          </a:bodyPr>
          <a:lstStyle/>
          <a:p>
            <a:pPr indent="-228600">
              <a:lnSpc>
                <a:spcPct val="90000"/>
              </a:lnSpc>
            </a:pPr>
            <a:r>
              <a:rPr lang="da-DK" sz="2000" dirty="0"/>
              <a:t>Viden om og oversigt over børns udvikling indenfor læringsområderne, 0-6 år</a:t>
            </a:r>
          </a:p>
          <a:p>
            <a:pPr indent="-228600">
              <a:lnSpc>
                <a:spcPct val="90000"/>
              </a:lnSpc>
            </a:pPr>
            <a:r>
              <a:rPr lang="da-DK" sz="2000" dirty="0"/>
              <a:t>Viden og vejledning om alle kerneelementer og materialer</a:t>
            </a:r>
          </a:p>
          <a:p>
            <a:pPr indent="-228600">
              <a:lnSpc>
                <a:spcPct val="90000"/>
              </a:lnSpc>
            </a:pPr>
            <a:r>
              <a:rPr lang="da-DK" sz="2000" dirty="0"/>
              <a:t>Understøttelse af implementering af </a:t>
            </a:r>
            <a:r>
              <a:rPr lang="da-DK" sz="2000" i="1" dirty="0"/>
              <a:t>Vi lærer sammen</a:t>
            </a:r>
            <a:endParaRPr lang="da-DK" sz="2000" dirty="0"/>
          </a:p>
          <a:p>
            <a:pPr indent="-228600">
              <a:lnSpc>
                <a:spcPct val="90000"/>
              </a:lnSpc>
            </a:pPr>
            <a:endParaRPr lang="da-DK" sz="2000" dirty="0"/>
          </a:p>
          <a:p>
            <a:pPr indent="-228600">
              <a:lnSpc>
                <a:spcPct val="90000"/>
              </a:lnSpc>
            </a:pPr>
            <a:endParaRPr lang="da-DK" sz="1800" dirty="0"/>
          </a:p>
        </p:txBody>
      </p:sp>
      <p:pic>
        <p:nvPicPr>
          <p:cNvPr id="5" name="Billede 4">
            <a:extLst>
              <a:ext uri="{FF2B5EF4-FFF2-40B4-BE49-F238E27FC236}">
                <a16:creationId xmlns:a16="http://schemas.microsoft.com/office/drawing/2014/main" id="{AFC17948-3EB3-FB10-2279-8441D60B18F9}"/>
              </a:ext>
            </a:extLst>
          </p:cNvPr>
          <p:cNvPicPr>
            <a:picLocks noChangeAspect="1"/>
          </p:cNvPicPr>
          <p:nvPr/>
        </p:nvPicPr>
        <p:blipFill>
          <a:blip r:embed="rId3"/>
          <a:stretch>
            <a:fillRect/>
          </a:stretch>
        </p:blipFill>
        <p:spPr>
          <a:xfrm>
            <a:off x="0" y="-88941"/>
            <a:ext cx="5281262" cy="7520322"/>
          </a:xfrm>
          <a:prstGeom prst="rect">
            <a:avLst/>
          </a:prstGeom>
        </p:spPr>
      </p:pic>
    </p:spTree>
    <p:extLst>
      <p:ext uri="{BB962C8B-B14F-4D97-AF65-F5344CB8AC3E}">
        <p14:creationId xmlns:p14="http://schemas.microsoft.com/office/powerpoint/2010/main" val="4183874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5AE0F1F-74C6-416C-DB35-C550363F7D29}"/>
              </a:ext>
            </a:extLst>
          </p:cNvPr>
          <p:cNvSpPr>
            <a:spLocks noGrp="1"/>
          </p:cNvSpPr>
          <p:nvPr>
            <p:ph type="title"/>
          </p:nvPr>
        </p:nvSpPr>
        <p:spPr>
          <a:xfrm>
            <a:off x="498526" y="418628"/>
            <a:ext cx="6623750" cy="1708244"/>
          </a:xfrm>
        </p:spPr>
        <p:txBody>
          <a:bodyPr vert="horz" lIns="91440" tIns="45720" rIns="91440" bIns="45720" rtlCol="0" anchor="ctr">
            <a:normAutofit/>
          </a:bodyPr>
          <a:lstStyle/>
          <a:p>
            <a:r>
              <a:rPr lang="da-DK" dirty="0"/>
              <a:t>“Det gør jeg jo i forvejen!”</a:t>
            </a:r>
          </a:p>
        </p:txBody>
      </p:sp>
      <p:sp>
        <p:nvSpPr>
          <p:cNvPr id="3" name="Pladsholder til tekst 2">
            <a:extLst>
              <a:ext uri="{FF2B5EF4-FFF2-40B4-BE49-F238E27FC236}">
                <a16:creationId xmlns:a16="http://schemas.microsoft.com/office/drawing/2014/main" id="{9D9044CA-C8BC-1FA3-E8E4-6DBC3E409A12}"/>
              </a:ext>
            </a:extLst>
          </p:cNvPr>
          <p:cNvSpPr>
            <a:spLocks noGrp="1"/>
          </p:cNvSpPr>
          <p:nvPr>
            <p:ph type="body" sz="quarter" idx="13"/>
          </p:nvPr>
        </p:nvSpPr>
        <p:spPr>
          <a:xfrm>
            <a:off x="519157" y="1382151"/>
            <a:ext cx="5576843" cy="4770783"/>
          </a:xfrm>
        </p:spPr>
        <p:txBody>
          <a:bodyPr vert="horz" lIns="91440" tIns="45720" rIns="91440" bIns="45720" rtlCol="0" anchor="ctr">
            <a:normAutofit/>
          </a:bodyPr>
          <a:lstStyle/>
          <a:p>
            <a:r>
              <a:rPr lang="da-DK" sz="2000" kern="100" dirty="0">
                <a:solidFill>
                  <a:srgbClr val="000000"/>
                </a:solidFill>
                <a:latin typeface="Source Sans Pro" panose="020B0503030403020204" pitchFamily="34" charset="0"/>
                <a:ea typeface="Calibri" panose="020F0502020204030204" pitchFamily="34" charset="0"/>
                <a:cs typeface="Times New Roman" panose="02020603050405020304" pitchFamily="18" charset="0"/>
              </a:rPr>
              <a:t>I arbejder uden tvivl allerede med flere elementer</a:t>
            </a:r>
            <a:endParaRPr lang="da-DK" sz="2000" kern="1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endParaRPr>
          </a:p>
          <a:p>
            <a:r>
              <a:rPr lang="da-DK" sz="2000" b="1" kern="1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Det “nye” er systematikken, det konkrete indhold og redskaber,  og omfanget af elementer</a:t>
            </a:r>
            <a:r>
              <a:rPr lang="da-DK" sz="2000" kern="1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 der arbejdes med på én gang</a:t>
            </a:r>
            <a:endParaRPr lang="da-DK" sz="2000" b="1" kern="1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endParaRPr>
          </a:p>
          <a:p>
            <a:r>
              <a:rPr lang="da-DK" sz="2000" kern="1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At arbejde succesfuldt med </a:t>
            </a:r>
            <a:r>
              <a:rPr lang="da-DK" sz="2000" i="1" kern="1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Vi lærer sammen baby </a:t>
            </a:r>
            <a:r>
              <a:rPr lang="da-DK" sz="2000" kern="100" dirty="0">
                <a:solidFill>
                  <a:srgbClr val="000000"/>
                </a:solidFill>
                <a:effectLst/>
                <a:latin typeface="Source Sans Pro" panose="020B0503030403020204" pitchFamily="34" charset="0"/>
                <a:ea typeface="Calibri" panose="020F0502020204030204" pitchFamily="34" charset="0"/>
                <a:cs typeface="Times New Roman" panose="02020603050405020304" pitchFamily="18" charset="0"/>
              </a:rPr>
              <a:t>vil kræve åbenhed, nye arbejdsprocesser og et løbende blik på egen implementering</a:t>
            </a:r>
          </a:p>
          <a:p>
            <a:r>
              <a:rPr lang="da-DK" sz="2000" kern="100" dirty="0">
                <a:latin typeface="Source Sans Pro" panose="020B0503030403020204" pitchFamily="34" charset="0"/>
                <a:ea typeface="Calibri" panose="020F0502020204030204" pitchFamily="34" charset="0"/>
                <a:cs typeface="Times New Roman" panose="02020603050405020304" pitchFamily="18" charset="0"/>
              </a:rPr>
              <a:t>Hjælp hinanden lokalt, hvis muligt!</a:t>
            </a:r>
            <a:endParaRPr lang="da-DK" sz="2000" kern="100" dirty="0">
              <a:effectLst/>
              <a:latin typeface="Source Sans Pro" panose="020B0503030403020204" pitchFamily="34" charset="0"/>
              <a:ea typeface="Calibri" panose="020F0502020204030204" pitchFamily="34" charset="0"/>
              <a:cs typeface="Times New Roman" panose="02020603050405020304" pitchFamily="18" charset="0"/>
            </a:endParaRPr>
          </a:p>
        </p:txBody>
      </p:sp>
      <p:pic>
        <p:nvPicPr>
          <p:cNvPr id="7" name="Billede 6">
            <a:extLst>
              <a:ext uri="{FF2B5EF4-FFF2-40B4-BE49-F238E27FC236}">
                <a16:creationId xmlns:a16="http://schemas.microsoft.com/office/drawing/2014/main" id="{980CFB2B-B3B8-9ACA-9DBF-6409A1AAB483}"/>
              </a:ext>
            </a:extLst>
          </p:cNvPr>
          <p:cNvPicPr>
            <a:picLocks noChangeAspect="1"/>
          </p:cNvPicPr>
          <p:nvPr/>
        </p:nvPicPr>
        <p:blipFill>
          <a:blip r:embed="rId3">
            <a:extLst>
              <a:ext uri="{28A0092B-C50C-407E-A947-70E740481C1C}">
                <a14:useLocalDpi xmlns:a14="http://schemas.microsoft.com/office/drawing/2010/main" val="0"/>
              </a:ext>
            </a:extLst>
          </a:blip>
          <a:srcRect l="23530" t="17059" r="27294" b="25765"/>
          <a:stretch>
            <a:fillRect/>
          </a:stretch>
        </p:blipFill>
        <p:spPr>
          <a:xfrm>
            <a:off x="6405433" y="0"/>
            <a:ext cx="6057403" cy="7042828"/>
          </a:xfrm>
          <a:prstGeom prst="rect">
            <a:avLst/>
          </a:prstGeom>
        </p:spPr>
      </p:pic>
    </p:spTree>
    <p:extLst>
      <p:ext uri="{BB962C8B-B14F-4D97-AF65-F5344CB8AC3E}">
        <p14:creationId xmlns:p14="http://schemas.microsoft.com/office/powerpoint/2010/main" val="1506015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37EA59-452D-1694-DC2A-61B1F42EE932}"/>
              </a:ext>
            </a:extLst>
          </p:cNvPr>
          <p:cNvSpPr>
            <a:spLocks noGrp="1"/>
          </p:cNvSpPr>
          <p:nvPr>
            <p:ph type="title"/>
          </p:nvPr>
        </p:nvSpPr>
        <p:spPr>
          <a:xfrm>
            <a:off x="838200" y="365125"/>
            <a:ext cx="6894095" cy="1325563"/>
          </a:xfrm>
        </p:spPr>
        <p:txBody>
          <a:bodyPr vert="horz" lIns="91440" tIns="45720" rIns="91440" bIns="45720" rtlCol="0" anchor="ctr">
            <a:normAutofit/>
          </a:bodyPr>
          <a:lstStyle/>
          <a:p>
            <a:r>
              <a:rPr lang="da-DK" dirty="0"/>
              <a:t>Forskningsspørgsmål i studiet</a:t>
            </a:r>
          </a:p>
        </p:txBody>
      </p:sp>
      <p:sp>
        <p:nvSpPr>
          <p:cNvPr id="3" name="Pladsholder til tekst 2">
            <a:extLst>
              <a:ext uri="{FF2B5EF4-FFF2-40B4-BE49-F238E27FC236}">
                <a16:creationId xmlns:a16="http://schemas.microsoft.com/office/drawing/2014/main" id="{B76B6524-C635-1D50-8CE4-9E5831EB0DE0}"/>
              </a:ext>
            </a:extLst>
          </p:cNvPr>
          <p:cNvSpPr>
            <a:spLocks noGrp="1"/>
          </p:cNvSpPr>
          <p:nvPr>
            <p:ph type="body" sz="quarter" idx="13"/>
          </p:nvPr>
        </p:nvSpPr>
        <p:spPr>
          <a:xfrm>
            <a:off x="405062" y="1821828"/>
            <a:ext cx="10330346" cy="4851688"/>
          </a:xfrm>
        </p:spPr>
        <p:txBody>
          <a:bodyPr vert="horz" lIns="91440" tIns="45720" rIns="91440" bIns="45720" rtlCol="0">
            <a:normAutofit/>
          </a:bodyPr>
          <a:lstStyle/>
          <a:p>
            <a:pPr marL="0" indent="-228600">
              <a:lnSpc>
                <a:spcPct val="90000"/>
              </a:lnSpc>
              <a:spcBef>
                <a:spcPts val="600"/>
              </a:spcBef>
              <a:spcAft>
                <a:spcPts val="600"/>
              </a:spcAft>
            </a:pPr>
            <a:endParaRPr lang="da-DK" sz="1500" b="1" dirty="0">
              <a:effectLst/>
            </a:endParaRPr>
          </a:p>
          <a:p>
            <a:pPr marL="457200" indent="-228600">
              <a:lnSpc>
                <a:spcPct val="90000"/>
              </a:lnSpc>
              <a:spcBef>
                <a:spcPts val="600"/>
              </a:spcBef>
              <a:spcAft>
                <a:spcPts val="600"/>
              </a:spcAft>
            </a:pPr>
            <a:r>
              <a:rPr lang="da-DK" b="1" dirty="0">
                <a:effectLst/>
              </a:rPr>
              <a:t>Hvad er effekten af </a:t>
            </a:r>
            <a:r>
              <a:rPr lang="da-DK" b="1" i="1" dirty="0">
                <a:effectLst/>
              </a:rPr>
              <a:t>Vi </a:t>
            </a:r>
            <a:r>
              <a:rPr lang="da-DK" b="1" i="1" dirty="0"/>
              <a:t>lærer sammen baby </a:t>
            </a:r>
            <a:r>
              <a:rPr lang="da-DK" b="1" dirty="0"/>
              <a:t>på </a:t>
            </a:r>
          </a:p>
          <a:p>
            <a:pPr marL="1028700" lvl="2" indent="-228600">
              <a:spcBef>
                <a:spcPts val="600"/>
              </a:spcBef>
              <a:spcAft>
                <a:spcPts val="600"/>
              </a:spcAft>
              <a:buFont typeface="Arial" panose="020B0604020202020204" pitchFamily="34" charset="0"/>
              <a:buChar char="•"/>
            </a:pPr>
            <a:r>
              <a:rPr lang="da-DK" sz="2000" dirty="0"/>
              <a:t>Sproglig/kommunikativ udvikling?</a:t>
            </a:r>
          </a:p>
          <a:p>
            <a:pPr marL="1028700" lvl="2" indent="-228600">
              <a:spcBef>
                <a:spcPts val="600"/>
              </a:spcBef>
              <a:spcAft>
                <a:spcPts val="600"/>
              </a:spcAft>
              <a:buFont typeface="Arial" panose="020B0604020202020204" pitchFamily="34" charset="0"/>
              <a:buChar char="•"/>
            </a:pPr>
            <a:r>
              <a:rPr lang="da-DK" sz="2000"/>
              <a:t>Forældres sproglige og kommunikative </a:t>
            </a:r>
            <a:r>
              <a:rPr lang="da-DK" sz="2000" dirty="0"/>
              <a:t>adfærd i hjemmet?</a:t>
            </a:r>
          </a:p>
          <a:p>
            <a:pPr marL="1028700" lvl="2" indent="-228600">
              <a:spcBef>
                <a:spcPts val="600"/>
              </a:spcBef>
              <a:spcAft>
                <a:spcPts val="600"/>
              </a:spcAft>
              <a:buFont typeface="Arial" panose="020B0604020202020204" pitchFamily="34" charset="0"/>
              <a:buChar char="•"/>
            </a:pPr>
            <a:r>
              <a:rPr lang="da-DK" sz="2000" dirty="0"/>
              <a:t>Trivsel, psykisk sundhed?</a:t>
            </a:r>
          </a:p>
          <a:p>
            <a:pPr marL="1143000" lvl="2" indent="-342900">
              <a:spcBef>
                <a:spcPts val="600"/>
              </a:spcBef>
              <a:spcAft>
                <a:spcPts val="600"/>
              </a:spcAft>
              <a:buFont typeface="Arial" panose="020B0604020202020204" pitchFamily="34" charset="0"/>
              <a:buChar char="•"/>
            </a:pPr>
            <a:r>
              <a:rPr lang="da-DK" b="1" dirty="0"/>
              <a:t>Er effekten forskellig på tværs af familiebaggrunde?</a:t>
            </a:r>
          </a:p>
          <a:p>
            <a:pPr marL="1485900" lvl="3" indent="-228600">
              <a:spcBef>
                <a:spcPts val="600"/>
              </a:spcBef>
              <a:spcAft>
                <a:spcPts val="600"/>
              </a:spcAft>
              <a:buFont typeface="Arial" panose="020B0604020202020204" pitchFamily="34" charset="0"/>
              <a:buChar char="•"/>
            </a:pPr>
            <a:r>
              <a:rPr lang="da-DK" sz="2000" dirty="0"/>
              <a:t>Socioøkonomi</a:t>
            </a:r>
          </a:p>
          <a:p>
            <a:pPr marL="1485900" lvl="3" indent="-228600">
              <a:spcBef>
                <a:spcPts val="600"/>
              </a:spcBef>
              <a:spcAft>
                <a:spcPts val="600"/>
              </a:spcAft>
              <a:buFont typeface="Arial" panose="020B0604020202020204" pitchFamily="34" charset="0"/>
              <a:buChar char="•"/>
            </a:pPr>
            <a:r>
              <a:rPr lang="da-DK" sz="2000" dirty="0"/>
              <a:t>Indvandringsbaggrund</a:t>
            </a:r>
          </a:p>
          <a:p>
            <a:pPr marL="1485900" lvl="3" indent="-228600">
              <a:spcBef>
                <a:spcPts val="600"/>
              </a:spcBef>
              <a:spcAft>
                <a:spcPts val="600"/>
              </a:spcAft>
              <a:buFont typeface="Arial" panose="020B0604020202020204" pitchFamily="34" charset="0"/>
              <a:buChar char="•"/>
            </a:pPr>
            <a:r>
              <a:rPr lang="da-DK" sz="2000" dirty="0"/>
              <a:t>Køn</a:t>
            </a:r>
          </a:p>
          <a:p>
            <a:pPr marL="1028700" lvl="2" indent="-228600">
              <a:spcBef>
                <a:spcPts val="600"/>
              </a:spcBef>
              <a:spcAft>
                <a:spcPts val="600"/>
              </a:spcAft>
              <a:buFont typeface="Arial" panose="020B0604020202020204" pitchFamily="34" charset="0"/>
              <a:buChar char="•"/>
            </a:pPr>
            <a:r>
              <a:rPr lang="da-DK" sz="2000" b="1" dirty="0">
                <a:effectLst/>
              </a:rPr>
              <a:t>Hvad betyder gennemførelsesgrad effekt?</a:t>
            </a:r>
            <a:endParaRPr lang="da-DK" sz="2000" b="1" dirty="0"/>
          </a:p>
          <a:p>
            <a:pPr marL="1028700" lvl="2" indent="-228600">
              <a:spcBef>
                <a:spcPts val="600"/>
              </a:spcBef>
              <a:spcAft>
                <a:spcPts val="600"/>
              </a:spcAft>
              <a:buFont typeface="Arial" panose="020B0604020202020204" pitchFamily="34" charset="0"/>
              <a:buChar char="•"/>
            </a:pPr>
            <a:r>
              <a:rPr lang="da-DK" sz="2000" b="1" dirty="0"/>
              <a:t>Hvad betyder eksisterende praksis for gennemførelsen af indsatsen?</a:t>
            </a:r>
          </a:p>
          <a:p>
            <a:pPr marL="114300" lvl="1"/>
            <a:endParaRPr lang="da-DK" sz="2000" dirty="0">
              <a:effectLst/>
            </a:endParaRPr>
          </a:p>
          <a:p>
            <a:pPr indent="-228600">
              <a:lnSpc>
                <a:spcPct val="90000"/>
              </a:lnSpc>
            </a:pPr>
            <a:endParaRPr lang="da-DK" sz="1500" dirty="0"/>
          </a:p>
        </p:txBody>
      </p:sp>
      <p:pic>
        <p:nvPicPr>
          <p:cNvPr id="4" name="Billede 3">
            <a:extLst>
              <a:ext uri="{FF2B5EF4-FFF2-40B4-BE49-F238E27FC236}">
                <a16:creationId xmlns:a16="http://schemas.microsoft.com/office/drawing/2014/main" id="{830C8D0E-7540-C475-019B-1D65EDE1F67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3" b="3"/>
          <a:stretch/>
        </p:blipFill>
        <p:spPr>
          <a:xfrm>
            <a:off x="9107524" y="-78941"/>
            <a:ext cx="3084476" cy="3084476"/>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Tree>
    <p:extLst>
      <p:ext uri="{BB962C8B-B14F-4D97-AF65-F5344CB8AC3E}">
        <p14:creationId xmlns:p14="http://schemas.microsoft.com/office/powerpoint/2010/main" val="3594377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A7E56-4906-BBC3-8B7F-4EAE9D6F9B1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1BC6A4-76A9-2139-9A37-F97252A3FF60}"/>
              </a:ext>
            </a:extLst>
          </p:cNvPr>
          <p:cNvSpPr>
            <a:spLocks noGrp="1"/>
          </p:cNvSpPr>
          <p:nvPr>
            <p:ph type="title"/>
          </p:nvPr>
        </p:nvSpPr>
        <p:spPr>
          <a:xfrm>
            <a:off x="630935" y="640080"/>
            <a:ext cx="5439041" cy="1014549"/>
          </a:xfrm>
        </p:spPr>
        <p:txBody>
          <a:bodyPr vert="horz" lIns="91440" tIns="45720" rIns="91440" bIns="45720" rtlCol="0" anchor="b">
            <a:normAutofit/>
          </a:bodyPr>
          <a:lstStyle/>
          <a:p>
            <a:r>
              <a:rPr lang="da-DK" kern="1200" noProof="0" dirty="0">
                <a:solidFill>
                  <a:schemeClr val="tx1"/>
                </a:solidFill>
                <a:latin typeface="+mj-lt"/>
                <a:ea typeface="+mj-ea"/>
                <a:cs typeface="+mj-cs"/>
              </a:rPr>
              <a:t>Refleksion  </a:t>
            </a:r>
          </a:p>
        </p:txBody>
      </p:sp>
      <p:sp>
        <p:nvSpPr>
          <p:cNvPr id="3" name="Pladsholder til tekst 2">
            <a:extLst>
              <a:ext uri="{FF2B5EF4-FFF2-40B4-BE49-F238E27FC236}">
                <a16:creationId xmlns:a16="http://schemas.microsoft.com/office/drawing/2014/main" id="{EEAE59C6-C2DC-8A67-9A01-5BF36FEBFE92}"/>
              </a:ext>
            </a:extLst>
          </p:cNvPr>
          <p:cNvSpPr>
            <a:spLocks noGrp="1"/>
          </p:cNvSpPr>
          <p:nvPr>
            <p:ph type="body" sz="quarter" idx="13"/>
          </p:nvPr>
        </p:nvSpPr>
        <p:spPr>
          <a:xfrm>
            <a:off x="630936" y="2660904"/>
            <a:ext cx="4818888" cy="3995928"/>
          </a:xfrm>
        </p:spPr>
        <p:txBody>
          <a:bodyPr vert="horz" lIns="91440" tIns="45720" rIns="91440" bIns="45720" rtlCol="0" anchor="t">
            <a:normAutofit/>
          </a:bodyPr>
          <a:lstStyle/>
          <a:p>
            <a:pPr indent="-228600">
              <a:lnSpc>
                <a:spcPct val="90000"/>
              </a:lnSpc>
            </a:pPr>
            <a:endParaRPr lang="en-US" sz="2400" dirty="0"/>
          </a:p>
          <a:p>
            <a:pPr marL="114300" indent="0">
              <a:lnSpc>
                <a:spcPct val="90000"/>
              </a:lnSpc>
              <a:buNone/>
            </a:pPr>
            <a:endParaRPr lang="en-US" sz="2400" dirty="0"/>
          </a:p>
        </p:txBody>
      </p:sp>
      <p:grpSp>
        <p:nvGrpSpPr>
          <p:cNvPr id="15" name="Group 179">
            <a:extLst>
              <a:ext uri="{FF2B5EF4-FFF2-40B4-BE49-F238E27FC236}">
                <a16:creationId xmlns:a16="http://schemas.microsoft.com/office/drawing/2014/main" id="{D2AD149B-D597-C6BD-1B42-A0427F2E6D27}"/>
              </a:ext>
            </a:extLst>
          </p:cNvPr>
          <p:cNvGrpSpPr/>
          <p:nvPr/>
        </p:nvGrpSpPr>
        <p:grpSpPr>
          <a:xfrm>
            <a:off x="6185648" y="247426"/>
            <a:ext cx="5815082" cy="6409406"/>
            <a:chOff x="2005162" y="8343799"/>
            <a:chExt cx="883965" cy="818642"/>
          </a:xfrm>
        </p:grpSpPr>
        <p:sp>
          <p:nvSpPr>
            <p:cNvPr id="16" name="Graphic 7">
              <a:extLst>
                <a:ext uri="{FF2B5EF4-FFF2-40B4-BE49-F238E27FC236}">
                  <a16:creationId xmlns:a16="http://schemas.microsoft.com/office/drawing/2014/main" id="{5DCC9D7F-C102-B624-4194-F48273399441}"/>
                </a:ext>
              </a:extLst>
            </p:cNvPr>
            <p:cNvSpPr/>
            <p:nvPr/>
          </p:nvSpPr>
          <p:spPr>
            <a:xfrm flipV="1">
              <a:off x="2424467" y="8343799"/>
              <a:ext cx="464660" cy="296369"/>
            </a:xfrm>
            <a:custGeom>
              <a:avLst/>
              <a:gdLst>
                <a:gd name="connsiteX0" fmla="*/ 465255 w 464660"/>
                <a:gd name="connsiteY0" fmla="*/ 148503 h 296369"/>
                <a:gd name="connsiteX1" fmla="*/ 232921 w 464660"/>
                <a:gd name="connsiteY1" fmla="*/ 318 h 296369"/>
                <a:gd name="connsiteX2" fmla="*/ 594 w 464660"/>
                <a:gd name="connsiteY2" fmla="*/ 148503 h 296369"/>
                <a:gd name="connsiteX3" fmla="*/ 232921 w 464660"/>
                <a:gd name="connsiteY3" fmla="*/ 296688 h 296369"/>
                <a:gd name="connsiteX4" fmla="*/ 465255 w 464660"/>
                <a:gd name="connsiteY4" fmla="*/ 148503 h 296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60" h="296369">
                  <a:moveTo>
                    <a:pt x="465255" y="148503"/>
                  </a:moveTo>
                  <a:cubicBezTo>
                    <a:pt x="465255" y="66663"/>
                    <a:pt x="361236" y="318"/>
                    <a:pt x="232921" y="318"/>
                  </a:cubicBezTo>
                  <a:cubicBezTo>
                    <a:pt x="104614" y="318"/>
                    <a:pt x="594" y="66663"/>
                    <a:pt x="594" y="148503"/>
                  </a:cubicBezTo>
                  <a:cubicBezTo>
                    <a:pt x="594" y="230344"/>
                    <a:pt x="104614" y="296688"/>
                    <a:pt x="232921" y="296688"/>
                  </a:cubicBezTo>
                  <a:cubicBezTo>
                    <a:pt x="361236" y="296688"/>
                    <a:pt x="465255" y="230344"/>
                    <a:pt x="465255" y="148503"/>
                  </a:cubicBezTo>
                </a:path>
              </a:pathLst>
            </a:custGeom>
            <a:solidFill>
              <a:srgbClr val="D1E0F3"/>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17" name="Graphic 7">
              <a:extLst>
                <a:ext uri="{FF2B5EF4-FFF2-40B4-BE49-F238E27FC236}">
                  <a16:creationId xmlns:a16="http://schemas.microsoft.com/office/drawing/2014/main" id="{DFE566A5-5758-5727-DB8A-6C8835AF3F71}"/>
                </a:ext>
              </a:extLst>
            </p:cNvPr>
            <p:cNvSpPr/>
            <p:nvPr/>
          </p:nvSpPr>
          <p:spPr>
            <a:xfrm flipV="1">
              <a:off x="2538238" y="8616290"/>
              <a:ext cx="139061" cy="105346"/>
            </a:xfrm>
            <a:custGeom>
              <a:avLst/>
              <a:gdLst>
                <a:gd name="connsiteX0" fmla="*/ 53930 w 139061"/>
                <a:gd name="connsiteY0" fmla="*/ 105704 h 105346"/>
                <a:gd name="connsiteX1" fmla="*/ 552 w 139061"/>
                <a:gd name="connsiteY1" fmla="*/ 358 h 105346"/>
                <a:gd name="connsiteX2" fmla="*/ 139613 w 139061"/>
                <a:gd name="connsiteY2" fmla="*/ 104303 h 105346"/>
              </a:gdLst>
              <a:ahLst/>
              <a:cxnLst>
                <a:cxn ang="0">
                  <a:pos x="connsiteX0" y="connsiteY0"/>
                </a:cxn>
                <a:cxn ang="0">
                  <a:pos x="connsiteX1" y="connsiteY1"/>
                </a:cxn>
                <a:cxn ang="0">
                  <a:pos x="connsiteX2" y="connsiteY2"/>
                </a:cxn>
              </a:cxnLst>
              <a:rect l="l" t="t" r="r" b="b"/>
              <a:pathLst>
                <a:path w="139061" h="105346">
                  <a:moveTo>
                    <a:pt x="53930" y="105704"/>
                  </a:moveTo>
                  <a:lnTo>
                    <a:pt x="552" y="358"/>
                  </a:lnTo>
                  <a:lnTo>
                    <a:pt x="139613" y="104303"/>
                  </a:lnTo>
                  <a:close/>
                </a:path>
              </a:pathLst>
            </a:custGeom>
            <a:solidFill>
              <a:srgbClr val="D1E0F3"/>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18" name="Graphic 7">
              <a:extLst>
                <a:ext uri="{FF2B5EF4-FFF2-40B4-BE49-F238E27FC236}">
                  <a16:creationId xmlns:a16="http://schemas.microsoft.com/office/drawing/2014/main" id="{38318B8E-98C6-7D83-62D5-D06A395170D1}"/>
                </a:ext>
              </a:extLst>
            </p:cNvPr>
            <p:cNvSpPr/>
            <p:nvPr/>
          </p:nvSpPr>
          <p:spPr>
            <a:xfrm flipV="1">
              <a:off x="2574293" y="8471615"/>
              <a:ext cx="29495" cy="29502"/>
            </a:xfrm>
            <a:custGeom>
              <a:avLst/>
              <a:gdLst>
                <a:gd name="connsiteX0" fmla="*/ 30048 w 29495"/>
                <a:gd name="connsiteY0" fmla="*/ 15069 h 29502"/>
                <a:gd name="connsiteX1" fmla="*/ 15297 w 29495"/>
                <a:gd name="connsiteY1" fmla="*/ 317 h 29502"/>
                <a:gd name="connsiteX2" fmla="*/ 553 w 29495"/>
                <a:gd name="connsiteY2" fmla="*/ 15069 h 29502"/>
                <a:gd name="connsiteX3" fmla="*/ 15297 w 29495"/>
                <a:gd name="connsiteY3" fmla="*/ 29820 h 29502"/>
                <a:gd name="connsiteX4" fmla="*/ 30048 w 29495"/>
                <a:gd name="connsiteY4" fmla="*/ 15069 h 2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5" h="29502">
                  <a:moveTo>
                    <a:pt x="30048" y="15069"/>
                  </a:moveTo>
                  <a:cubicBezTo>
                    <a:pt x="30048" y="6926"/>
                    <a:pt x="23447" y="317"/>
                    <a:pt x="15297" y="317"/>
                  </a:cubicBezTo>
                  <a:cubicBezTo>
                    <a:pt x="7154" y="317"/>
                    <a:pt x="553" y="6926"/>
                    <a:pt x="553" y="15069"/>
                  </a:cubicBezTo>
                  <a:cubicBezTo>
                    <a:pt x="553" y="23211"/>
                    <a:pt x="7154" y="29820"/>
                    <a:pt x="15297" y="29820"/>
                  </a:cubicBezTo>
                  <a:cubicBezTo>
                    <a:pt x="23447" y="29820"/>
                    <a:pt x="30048" y="23211"/>
                    <a:pt x="30048" y="15069"/>
                  </a:cubicBezTo>
                </a:path>
              </a:pathLst>
            </a:custGeom>
            <a:solidFill>
              <a:srgbClr val="7289A7"/>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19" name="Graphic 7">
              <a:extLst>
                <a:ext uri="{FF2B5EF4-FFF2-40B4-BE49-F238E27FC236}">
                  <a16:creationId xmlns:a16="http://schemas.microsoft.com/office/drawing/2014/main" id="{49BFA55B-52B9-AE83-AFA6-5EAF4F50FFE8}"/>
                </a:ext>
              </a:extLst>
            </p:cNvPr>
            <p:cNvSpPr/>
            <p:nvPr/>
          </p:nvSpPr>
          <p:spPr>
            <a:xfrm flipV="1">
              <a:off x="2632344" y="8471615"/>
              <a:ext cx="29502" cy="29502"/>
            </a:xfrm>
            <a:custGeom>
              <a:avLst/>
              <a:gdLst>
                <a:gd name="connsiteX0" fmla="*/ 30066 w 29502"/>
                <a:gd name="connsiteY0" fmla="*/ 15069 h 29502"/>
                <a:gd name="connsiteX1" fmla="*/ 15315 w 29502"/>
                <a:gd name="connsiteY1" fmla="*/ 317 h 29502"/>
                <a:gd name="connsiteX2" fmla="*/ 563 w 29502"/>
                <a:gd name="connsiteY2" fmla="*/ 15069 h 29502"/>
                <a:gd name="connsiteX3" fmla="*/ 15315 w 29502"/>
                <a:gd name="connsiteY3" fmla="*/ 29820 h 29502"/>
                <a:gd name="connsiteX4" fmla="*/ 30066 w 29502"/>
                <a:gd name="connsiteY4" fmla="*/ 15069 h 2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02" h="29502">
                  <a:moveTo>
                    <a:pt x="30066" y="15069"/>
                  </a:moveTo>
                  <a:cubicBezTo>
                    <a:pt x="30066" y="6926"/>
                    <a:pt x="23457" y="317"/>
                    <a:pt x="15315" y="317"/>
                  </a:cubicBezTo>
                  <a:cubicBezTo>
                    <a:pt x="7172" y="317"/>
                    <a:pt x="563" y="6926"/>
                    <a:pt x="563" y="15069"/>
                  </a:cubicBezTo>
                  <a:cubicBezTo>
                    <a:pt x="563" y="23211"/>
                    <a:pt x="7172" y="29820"/>
                    <a:pt x="15315" y="29820"/>
                  </a:cubicBezTo>
                  <a:cubicBezTo>
                    <a:pt x="23457" y="29820"/>
                    <a:pt x="30066" y="23211"/>
                    <a:pt x="30066" y="15069"/>
                  </a:cubicBezTo>
                </a:path>
              </a:pathLst>
            </a:custGeom>
            <a:solidFill>
              <a:srgbClr val="7289A7"/>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20" name="Graphic 7">
              <a:extLst>
                <a:ext uri="{FF2B5EF4-FFF2-40B4-BE49-F238E27FC236}">
                  <a16:creationId xmlns:a16="http://schemas.microsoft.com/office/drawing/2014/main" id="{E8D83CE1-CDBD-61C7-EDCB-3305F7AC54B1}"/>
                </a:ext>
              </a:extLst>
            </p:cNvPr>
            <p:cNvSpPr/>
            <p:nvPr/>
          </p:nvSpPr>
          <p:spPr>
            <a:xfrm flipV="1">
              <a:off x="2690406" y="8471615"/>
              <a:ext cx="29495" cy="29502"/>
            </a:xfrm>
            <a:custGeom>
              <a:avLst/>
              <a:gdLst>
                <a:gd name="connsiteX0" fmla="*/ 30069 w 29495"/>
                <a:gd name="connsiteY0" fmla="*/ 15069 h 29502"/>
                <a:gd name="connsiteX1" fmla="*/ 15318 w 29495"/>
                <a:gd name="connsiteY1" fmla="*/ 317 h 29502"/>
                <a:gd name="connsiteX2" fmla="*/ 574 w 29495"/>
                <a:gd name="connsiteY2" fmla="*/ 15069 h 29502"/>
                <a:gd name="connsiteX3" fmla="*/ 15318 w 29495"/>
                <a:gd name="connsiteY3" fmla="*/ 29820 h 29502"/>
                <a:gd name="connsiteX4" fmla="*/ 30069 w 29495"/>
                <a:gd name="connsiteY4" fmla="*/ 15069 h 29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95" h="29502">
                  <a:moveTo>
                    <a:pt x="30069" y="15069"/>
                  </a:moveTo>
                  <a:cubicBezTo>
                    <a:pt x="30069" y="6926"/>
                    <a:pt x="23468" y="317"/>
                    <a:pt x="15318" y="317"/>
                  </a:cubicBezTo>
                  <a:cubicBezTo>
                    <a:pt x="7175" y="317"/>
                    <a:pt x="574" y="6926"/>
                    <a:pt x="574" y="15069"/>
                  </a:cubicBezTo>
                  <a:cubicBezTo>
                    <a:pt x="574" y="23211"/>
                    <a:pt x="7175" y="29820"/>
                    <a:pt x="15318" y="29820"/>
                  </a:cubicBezTo>
                  <a:cubicBezTo>
                    <a:pt x="23468" y="29820"/>
                    <a:pt x="30069" y="23211"/>
                    <a:pt x="30069" y="15069"/>
                  </a:cubicBezTo>
                </a:path>
              </a:pathLst>
            </a:custGeom>
            <a:solidFill>
              <a:srgbClr val="7289A7"/>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21" name="Graphic 7">
              <a:extLst>
                <a:ext uri="{FF2B5EF4-FFF2-40B4-BE49-F238E27FC236}">
                  <a16:creationId xmlns:a16="http://schemas.microsoft.com/office/drawing/2014/main" id="{405E3909-539E-E91D-25B5-766F53257584}"/>
                </a:ext>
              </a:extLst>
            </p:cNvPr>
            <p:cNvSpPr/>
            <p:nvPr/>
          </p:nvSpPr>
          <p:spPr>
            <a:xfrm flipV="1">
              <a:off x="2005162" y="8697169"/>
              <a:ext cx="572183" cy="364948"/>
            </a:xfrm>
            <a:custGeom>
              <a:avLst/>
              <a:gdLst>
                <a:gd name="connsiteX0" fmla="*/ 458 w 572183"/>
                <a:gd name="connsiteY0" fmla="*/ 182863 h 364948"/>
                <a:gd name="connsiteX1" fmla="*/ 286553 w 572183"/>
                <a:gd name="connsiteY1" fmla="*/ 388 h 364948"/>
                <a:gd name="connsiteX2" fmla="*/ 572641 w 572183"/>
                <a:gd name="connsiteY2" fmla="*/ 182863 h 364948"/>
                <a:gd name="connsiteX3" fmla="*/ 286553 w 572183"/>
                <a:gd name="connsiteY3" fmla="*/ 365337 h 364948"/>
                <a:gd name="connsiteX4" fmla="*/ 458 w 572183"/>
                <a:gd name="connsiteY4" fmla="*/ 182863 h 364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183" h="364948">
                  <a:moveTo>
                    <a:pt x="458" y="182863"/>
                  </a:moveTo>
                  <a:cubicBezTo>
                    <a:pt x="458" y="82082"/>
                    <a:pt x="128544" y="388"/>
                    <a:pt x="286553" y="388"/>
                  </a:cubicBezTo>
                  <a:cubicBezTo>
                    <a:pt x="444555" y="388"/>
                    <a:pt x="572641" y="82082"/>
                    <a:pt x="572641" y="182863"/>
                  </a:cubicBezTo>
                  <a:cubicBezTo>
                    <a:pt x="572641" y="283637"/>
                    <a:pt x="444555" y="365337"/>
                    <a:pt x="286553" y="365337"/>
                  </a:cubicBezTo>
                  <a:cubicBezTo>
                    <a:pt x="128544" y="365337"/>
                    <a:pt x="458" y="283637"/>
                    <a:pt x="458" y="182863"/>
                  </a:cubicBezTo>
                </a:path>
              </a:pathLst>
            </a:custGeom>
            <a:solidFill>
              <a:srgbClr val="D1E0F3"/>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22" name="Graphic 7">
              <a:extLst>
                <a:ext uri="{FF2B5EF4-FFF2-40B4-BE49-F238E27FC236}">
                  <a16:creationId xmlns:a16="http://schemas.microsoft.com/office/drawing/2014/main" id="{EDD729E9-FBA4-A3B3-B094-7B9B22FC61B7}"/>
                </a:ext>
              </a:extLst>
            </p:cNvPr>
            <p:cNvSpPr/>
            <p:nvPr/>
          </p:nvSpPr>
          <p:spPr>
            <a:xfrm flipV="1">
              <a:off x="2266010" y="9032718"/>
              <a:ext cx="171233" cy="129723"/>
            </a:xfrm>
            <a:custGeom>
              <a:avLst/>
              <a:gdLst>
                <a:gd name="connsiteX0" fmla="*/ 106020 w 171233"/>
                <a:gd name="connsiteY0" fmla="*/ 130160 h 129723"/>
                <a:gd name="connsiteX1" fmla="*/ 171744 w 171233"/>
                <a:gd name="connsiteY1" fmla="*/ 437 h 129723"/>
                <a:gd name="connsiteX2" fmla="*/ 510 w 171233"/>
                <a:gd name="connsiteY2" fmla="*/ 128434 h 129723"/>
              </a:gdLst>
              <a:ahLst/>
              <a:cxnLst>
                <a:cxn ang="0">
                  <a:pos x="connsiteX0" y="connsiteY0"/>
                </a:cxn>
                <a:cxn ang="0">
                  <a:pos x="connsiteX1" y="connsiteY1"/>
                </a:cxn>
                <a:cxn ang="0">
                  <a:pos x="connsiteX2" y="connsiteY2"/>
                </a:cxn>
              </a:cxnLst>
              <a:rect l="l" t="t" r="r" b="b"/>
              <a:pathLst>
                <a:path w="171233" h="129723">
                  <a:moveTo>
                    <a:pt x="106020" y="130160"/>
                  </a:moveTo>
                  <a:lnTo>
                    <a:pt x="171744" y="437"/>
                  </a:lnTo>
                  <a:lnTo>
                    <a:pt x="510" y="128434"/>
                  </a:lnTo>
                  <a:close/>
                </a:path>
              </a:pathLst>
            </a:custGeom>
            <a:solidFill>
              <a:srgbClr val="D1E0F3"/>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23" name="Graphic 7">
              <a:extLst>
                <a:ext uri="{FF2B5EF4-FFF2-40B4-BE49-F238E27FC236}">
                  <a16:creationId xmlns:a16="http://schemas.microsoft.com/office/drawing/2014/main" id="{5A212F1A-4DE1-E7E1-5A1F-FA4EBB28E96E}"/>
                </a:ext>
              </a:extLst>
            </p:cNvPr>
            <p:cNvSpPr/>
            <p:nvPr/>
          </p:nvSpPr>
          <p:spPr>
            <a:xfrm flipV="1">
              <a:off x="2356530" y="8854562"/>
              <a:ext cx="36325" cy="36325"/>
            </a:xfrm>
            <a:custGeom>
              <a:avLst/>
              <a:gdLst>
                <a:gd name="connsiteX0" fmla="*/ 510 w 36325"/>
                <a:gd name="connsiteY0" fmla="*/ 18546 h 36325"/>
                <a:gd name="connsiteX1" fmla="*/ 18668 w 36325"/>
                <a:gd name="connsiteY1" fmla="*/ 387 h 36325"/>
                <a:gd name="connsiteX2" fmla="*/ 36835 w 36325"/>
                <a:gd name="connsiteY2" fmla="*/ 18546 h 36325"/>
                <a:gd name="connsiteX3" fmla="*/ 18668 w 36325"/>
                <a:gd name="connsiteY3" fmla="*/ 36712 h 36325"/>
                <a:gd name="connsiteX4" fmla="*/ 510 w 36325"/>
                <a:gd name="connsiteY4" fmla="*/ 18546 h 3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5" h="36325">
                  <a:moveTo>
                    <a:pt x="510" y="18546"/>
                  </a:moveTo>
                  <a:cubicBezTo>
                    <a:pt x="510" y="8523"/>
                    <a:pt x="8645" y="387"/>
                    <a:pt x="18668" y="387"/>
                  </a:cubicBezTo>
                  <a:cubicBezTo>
                    <a:pt x="28699" y="387"/>
                    <a:pt x="36835" y="8523"/>
                    <a:pt x="36835" y="18546"/>
                  </a:cubicBezTo>
                  <a:cubicBezTo>
                    <a:pt x="36835" y="28577"/>
                    <a:pt x="28699" y="36712"/>
                    <a:pt x="18668" y="36712"/>
                  </a:cubicBezTo>
                  <a:cubicBezTo>
                    <a:pt x="8645" y="36712"/>
                    <a:pt x="510" y="28577"/>
                    <a:pt x="510" y="18546"/>
                  </a:cubicBezTo>
                </a:path>
              </a:pathLst>
            </a:custGeom>
            <a:solidFill>
              <a:srgbClr val="7289A7"/>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24" name="Graphic 7">
              <a:extLst>
                <a:ext uri="{FF2B5EF4-FFF2-40B4-BE49-F238E27FC236}">
                  <a16:creationId xmlns:a16="http://schemas.microsoft.com/office/drawing/2014/main" id="{5CC392AD-A15C-3CDF-F9D2-1AC72D93718F}"/>
                </a:ext>
              </a:extLst>
            </p:cNvPr>
            <p:cNvSpPr/>
            <p:nvPr/>
          </p:nvSpPr>
          <p:spPr>
            <a:xfrm flipV="1">
              <a:off x="2285038" y="8854562"/>
              <a:ext cx="36325" cy="36325"/>
            </a:xfrm>
            <a:custGeom>
              <a:avLst/>
              <a:gdLst>
                <a:gd name="connsiteX0" fmla="*/ 497 w 36325"/>
                <a:gd name="connsiteY0" fmla="*/ 18546 h 36325"/>
                <a:gd name="connsiteX1" fmla="*/ 18656 w 36325"/>
                <a:gd name="connsiteY1" fmla="*/ 387 h 36325"/>
                <a:gd name="connsiteX2" fmla="*/ 36822 w 36325"/>
                <a:gd name="connsiteY2" fmla="*/ 18546 h 36325"/>
                <a:gd name="connsiteX3" fmla="*/ 18656 w 36325"/>
                <a:gd name="connsiteY3" fmla="*/ 36712 h 36325"/>
                <a:gd name="connsiteX4" fmla="*/ 497 w 36325"/>
                <a:gd name="connsiteY4" fmla="*/ 18546 h 3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5" h="36325">
                  <a:moveTo>
                    <a:pt x="497" y="18546"/>
                  </a:moveTo>
                  <a:cubicBezTo>
                    <a:pt x="497" y="8523"/>
                    <a:pt x="8632" y="387"/>
                    <a:pt x="18656" y="387"/>
                  </a:cubicBezTo>
                  <a:cubicBezTo>
                    <a:pt x="28686" y="387"/>
                    <a:pt x="36822" y="8523"/>
                    <a:pt x="36822" y="18546"/>
                  </a:cubicBezTo>
                  <a:cubicBezTo>
                    <a:pt x="36822" y="28577"/>
                    <a:pt x="28686" y="36712"/>
                    <a:pt x="18656" y="36712"/>
                  </a:cubicBezTo>
                  <a:cubicBezTo>
                    <a:pt x="8632" y="36712"/>
                    <a:pt x="497" y="28577"/>
                    <a:pt x="497" y="18546"/>
                  </a:cubicBezTo>
                </a:path>
              </a:pathLst>
            </a:custGeom>
            <a:solidFill>
              <a:srgbClr val="7289A7"/>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sp>
          <p:nvSpPr>
            <p:cNvPr id="25" name="Graphic 7">
              <a:extLst>
                <a:ext uri="{FF2B5EF4-FFF2-40B4-BE49-F238E27FC236}">
                  <a16:creationId xmlns:a16="http://schemas.microsoft.com/office/drawing/2014/main" id="{40B70AA8-61B1-CD63-962A-8F9016C53F40}"/>
                </a:ext>
              </a:extLst>
            </p:cNvPr>
            <p:cNvSpPr/>
            <p:nvPr/>
          </p:nvSpPr>
          <p:spPr>
            <a:xfrm flipV="1">
              <a:off x="2213547" y="8854562"/>
              <a:ext cx="36325" cy="36325"/>
            </a:xfrm>
            <a:custGeom>
              <a:avLst/>
              <a:gdLst>
                <a:gd name="connsiteX0" fmla="*/ 484 w 36325"/>
                <a:gd name="connsiteY0" fmla="*/ 18546 h 36325"/>
                <a:gd name="connsiteX1" fmla="*/ 18643 w 36325"/>
                <a:gd name="connsiteY1" fmla="*/ 387 h 36325"/>
                <a:gd name="connsiteX2" fmla="*/ 36809 w 36325"/>
                <a:gd name="connsiteY2" fmla="*/ 18546 h 36325"/>
                <a:gd name="connsiteX3" fmla="*/ 18643 w 36325"/>
                <a:gd name="connsiteY3" fmla="*/ 36712 h 36325"/>
                <a:gd name="connsiteX4" fmla="*/ 484 w 36325"/>
                <a:gd name="connsiteY4" fmla="*/ 18546 h 3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5" h="36325">
                  <a:moveTo>
                    <a:pt x="484" y="18546"/>
                  </a:moveTo>
                  <a:cubicBezTo>
                    <a:pt x="484" y="8523"/>
                    <a:pt x="8619" y="387"/>
                    <a:pt x="18643" y="387"/>
                  </a:cubicBezTo>
                  <a:cubicBezTo>
                    <a:pt x="28674" y="387"/>
                    <a:pt x="36809" y="8523"/>
                    <a:pt x="36809" y="18546"/>
                  </a:cubicBezTo>
                  <a:cubicBezTo>
                    <a:pt x="36809" y="28577"/>
                    <a:pt x="28674" y="36712"/>
                    <a:pt x="18643" y="36712"/>
                  </a:cubicBezTo>
                  <a:cubicBezTo>
                    <a:pt x="8619" y="36712"/>
                    <a:pt x="484" y="28577"/>
                    <a:pt x="484" y="18546"/>
                  </a:cubicBezTo>
                </a:path>
              </a:pathLst>
            </a:custGeom>
            <a:solidFill>
              <a:srgbClr val="7289A7"/>
            </a:solidFill>
            <a:ln w="73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Source Sans Pro"/>
                <a:ea typeface="+mn-ea"/>
                <a:cs typeface="+mn-cs"/>
              </a:endParaRPr>
            </a:p>
          </p:txBody>
        </p:sp>
      </p:grpSp>
      <p:sp>
        <p:nvSpPr>
          <p:cNvPr id="4" name="Pladsholder til tekst 2">
            <a:extLst>
              <a:ext uri="{FF2B5EF4-FFF2-40B4-BE49-F238E27FC236}">
                <a16:creationId xmlns:a16="http://schemas.microsoft.com/office/drawing/2014/main" id="{3228BB74-40FA-7EB9-3C4D-4215063736F8}"/>
              </a:ext>
            </a:extLst>
          </p:cNvPr>
          <p:cNvSpPr txBox="1">
            <a:spLocks/>
          </p:cNvSpPr>
          <p:nvPr/>
        </p:nvSpPr>
        <p:spPr>
          <a:xfrm>
            <a:off x="481977" y="2000923"/>
            <a:ext cx="5588000" cy="4238874"/>
          </a:xfrm>
          <a:prstGeom prst="rect">
            <a:avLst/>
          </a:prstGeom>
        </p:spPr>
        <p:txBody>
          <a:bodyPr vert="horz" lIns="91440" tIns="45720" rIns="91440" bIns="45720" rtlCol="0" anchor="t">
            <a:normAutofit/>
          </a:bodyPr>
          <a:lstStyle>
            <a:lvl1pPr marL="342900" indent="-342900" algn="l" defTabSz="914400" rtl="0" eaLnBrk="1" latinLnBrk="0" hangingPunct="1">
              <a:lnSpc>
                <a:spcPct val="100000"/>
              </a:lnSpc>
              <a:spcBef>
                <a:spcPts val="0"/>
              </a:spcBef>
              <a:spcAft>
                <a:spcPts val="1800"/>
              </a:spcAft>
              <a:buFont typeface="Arial" panose="020B0604020202020204" pitchFamily="34" charset="0"/>
              <a:buChar char="•"/>
              <a:defRPr sz="2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lnSpc>
                <a:spcPct val="90000"/>
              </a:lnSpc>
            </a:pPr>
            <a:r>
              <a:rPr lang="en-US" sz="2000" dirty="0"/>
              <a:t>Kan I </a:t>
            </a:r>
            <a:r>
              <a:rPr lang="en-US" sz="2000" dirty="0" err="1"/>
              <a:t>genkende</a:t>
            </a:r>
            <a:r>
              <a:rPr lang="en-US" sz="2000" dirty="0"/>
              <a:t> </a:t>
            </a:r>
            <a:r>
              <a:rPr lang="en-US" sz="2000" dirty="0" err="1"/>
              <a:t>billedet</a:t>
            </a:r>
            <a:r>
              <a:rPr lang="en-US" sz="2000" dirty="0"/>
              <a:t> med </a:t>
            </a:r>
            <a:r>
              <a:rPr lang="en-US" sz="2000" dirty="0" err="1"/>
              <a:t>tidlige</a:t>
            </a:r>
            <a:r>
              <a:rPr lang="en-US" sz="2000" dirty="0"/>
              <a:t> </a:t>
            </a:r>
            <a:r>
              <a:rPr lang="en-US" sz="2000" dirty="0" err="1"/>
              <a:t>forskelle</a:t>
            </a:r>
            <a:r>
              <a:rPr lang="en-US" sz="2000" dirty="0"/>
              <a:t> </a:t>
            </a:r>
            <a:r>
              <a:rPr lang="en-US" sz="2000" dirty="0" err="1"/>
              <a:t>mellem</a:t>
            </a:r>
            <a:r>
              <a:rPr lang="en-US" sz="2000" dirty="0"/>
              <a:t> </a:t>
            </a:r>
            <a:r>
              <a:rPr lang="en-US" sz="2000" dirty="0" err="1"/>
              <a:t>børns</a:t>
            </a:r>
            <a:r>
              <a:rPr lang="en-US" sz="2000" dirty="0"/>
              <a:t> </a:t>
            </a:r>
            <a:r>
              <a:rPr lang="en-US" sz="2000" dirty="0" err="1"/>
              <a:t>udvikling</a:t>
            </a:r>
            <a:r>
              <a:rPr lang="en-US" sz="2000" dirty="0"/>
              <a:t>?</a:t>
            </a:r>
          </a:p>
          <a:p>
            <a:pPr indent="-228600">
              <a:lnSpc>
                <a:spcPct val="90000"/>
              </a:lnSpc>
            </a:pPr>
            <a:r>
              <a:rPr lang="en-US" sz="2000" dirty="0" err="1"/>
              <a:t>Hvad</a:t>
            </a:r>
            <a:r>
              <a:rPr lang="en-US" sz="2000" dirty="0"/>
              <a:t> </a:t>
            </a:r>
            <a:r>
              <a:rPr lang="en-US" sz="2000" dirty="0" err="1"/>
              <a:t>forventer</a:t>
            </a:r>
            <a:r>
              <a:rPr lang="en-US" sz="2000" dirty="0"/>
              <a:t> I at </a:t>
            </a:r>
            <a:r>
              <a:rPr lang="en-US" sz="2000" i="1" dirty="0"/>
              <a:t>Vi </a:t>
            </a:r>
            <a:r>
              <a:rPr lang="en-US" sz="2000" i="1" dirty="0" err="1"/>
              <a:t>lærer</a:t>
            </a:r>
            <a:r>
              <a:rPr lang="en-US" sz="2000" i="1" dirty="0"/>
              <a:t> </a:t>
            </a:r>
            <a:r>
              <a:rPr lang="en-US" sz="2000" i="1" dirty="0" err="1"/>
              <a:t>sammen</a:t>
            </a:r>
            <a:r>
              <a:rPr lang="en-US" sz="2000" i="1" dirty="0"/>
              <a:t> baby </a:t>
            </a:r>
            <a:r>
              <a:rPr lang="en-US" sz="2000" dirty="0" err="1"/>
              <a:t>kan</a:t>
            </a:r>
            <a:r>
              <a:rPr lang="en-US" sz="2000" dirty="0"/>
              <a:t> </a:t>
            </a:r>
            <a:r>
              <a:rPr lang="en-US" sz="2000" dirty="0" err="1"/>
              <a:t>bidrage</a:t>
            </a:r>
            <a:r>
              <a:rPr lang="en-US" sz="2000" dirty="0"/>
              <a:t> med I </a:t>
            </a:r>
            <a:r>
              <a:rPr lang="en-US" sz="2000" dirty="0" err="1"/>
              <a:t>dit</a:t>
            </a:r>
            <a:r>
              <a:rPr lang="en-US" sz="2000" dirty="0"/>
              <a:t> </a:t>
            </a:r>
            <a:r>
              <a:rPr lang="en-US" sz="2000" dirty="0" err="1"/>
              <a:t>arbejde</a:t>
            </a:r>
            <a:r>
              <a:rPr lang="en-US" sz="2000" dirty="0"/>
              <a:t>?</a:t>
            </a:r>
          </a:p>
          <a:p>
            <a:pPr marL="11430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endParaRPr kumimoji="0" lang="da-DK" sz="2000" b="0" i="0" u="none" strike="noStrike" kern="1200" cap="none" spc="0" normalizeH="0" baseline="0" noProof="0" dirty="0">
              <a:ln>
                <a:noFill/>
              </a:ln>
              <a:effectLst/>
              <a:uLnTx/>
              <a:uFillTx/>
              <a:latin typeface="Source Sans Pro"/>
              <a:ea typeface="+mn-ea"/>
              <a:cs typeface="+mn-cs"/>
            </a:endParaRPr>
          </a:p>
          <a:p>
            <a:pPr marL="114300" marR="0" lvl="0" indent="0" algn="l" defTabSz="914400" rtl="0" eaLnBrk="1" fontAlgn="auto" latinLnBrk="0" hangingPunct="1">
              <a:lnSpc>
                <a:spcPct val="90000"/>
              </a:lnSpc>
              <a:spcBef>
                <a:spcPts val="0"/>
              </a:spcBef>
              <a:spcAft>
                <a:spcPts val="1800"/>
              </a:spcAft>
              <a:buClrTx/>
              <a:buSzTx/>
              <a:buFont typeface="Arial" panose="020B0604020202020204" pitchFamily="34" charset="0"/>
              <a:buNone/>
              <a:tabLst/>
              <a:defRPr/>
            </a:pPr>
            <a:endParaRPr kumimoji="0" lang="da-DK" sz="2200" b="0" i="0" u="none" strike="noStrike" kern="1200" cap="none" spc="0" normalizeH="0" baseline="0" noProof="0" dirty="0">
              <a:ln>
                <a:noFill/>
              </a:ln>
              <a:solidFill>
                <a:prstClr val="black">
                  <a:alpha val="80000"/>
                </a:prstClr>
              </a:solidFill>
              <a:effectLst/>
              <a:uLnTx/>
              <a:uFillTx/>
              <a:latin typeface="Source Sans Pro"/>
              <a:ea typeface="+mn-ea"/>
              <a:cs typeface="+mn-cs"/>
            </a:endParaRPr>
          </a:p>
        </p:txBody>
      </p:sp>
    </p:spTree>
    <p:extLst>
      <p:ext uri="{BB962C8B-B14F-4D97-AF65-F5344CB8AC3E}">
        <p14:creationId xmlns:p14="http://schemas.microsoft.com/office/powerpoint/2010/main" val="4040542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lede 3">
            <a:extLst>
              <a:ext uri="{FF2B5EF4-FFF2-40B4-BE49-F238E27FC236}">
                <a16:creationId xmlns:a16="http://schemas.microsoft.com/office/drawing/2014/main" id="{0614E4B4-67A1-6D2A-9411-86B3D13D2CD6}"/>
              </a:ext>
            </a:extLst>
          </p:cNvPr>
          <p:cNvPicPr>
            <a:picLocks noChangeAspect="1"/>
          </p:cNvPicPr>
          <p:nvPr/>
        </p:nvPicPr>
        <p:blipFill>
          <a:blip r:embed="rId3"/>
          <a:srcRect l="637" r="20051"/>
          <a:stretch>
            <a:fillRect/>
          </a:stretch>
        </p:blipFill>
        <p:spPr>
          <a:xfrm>
            <a:off x="2522358" y="10"/>
            <a:ext cx="966964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324E8A11-E41B-A400-E47C-1A15823AC616}"/>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a:t>Spørgsmål?</a:t>
            </a:r>
          </a:p>
        </p:txBody>
      </p:sp>
    </p:spTree>
    <p:extLst>
      <p:ext uri="{BB962C8B-B14F-4D97-AF65-F5344CB8AC3E}">
        <p14:creationId xmlns:p14="http://schemas.microsoft.com/office/powerpoint/2010/main" val="10698433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15">
      <a:dk1>
        <a:sysClr val="windowText" lastClr="000000"/>
      </a:dk1>
      <a:lt1>
        <a:sysClr val="window" lastClr="FFFFFF"/>
      </a:lt1>
      <a:dk2>
        <a:srgbClr val="44546A"/>
      </a:dk2>
      <a:lt2>
        <a:srgbClr val="E7E6E6"/>
      </a:lt2>
      <a:accent1>
        <a:srgbClr val="95ACBF"/>
      </a:accent1>
      <a:accent2>
        <a:srgbClr val="4F758C"/>
      </a:accent2>
      <a:accent3>
        <a:srgbClr val="F2884B"/>
      </a:accent3>
      <a:accent4>
        <a:srgbClr val="F27166"/>
      </a:accent4>
      <a:accent5>
        <a:srgbClr val="F2F2F2"/>
      </a:accent5>
      <a:accent6>
        <a:srgbClr val="70AD47"/>
      </a:accent6>
      <a:hlink>
        <a:srgbClr val="0563C1"/>
      </a:hlink>
      <a:folHlink>
        <a:srgbClr val="954F72"/>
      </a:folHlink>
    </a:clrScheme>
    <a:fontScheme name="Custom 142">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15">
      <a:dk1>
        <a:sysClr val="windowText" lastClr="000000"/>
      </a:dk1>
      <a:lt1>
        <a:sysClr val="window" lastClr="FFFFFF"/>
      </a:lt1>
      <a:dk2>
        <a:srgbClr val="44546A"/>
      </a:dk2>
      <a:lt2>
        <a:srgbClr val="E7E6E6"/>
      </a:lt2>
      <a:accent1>
        <a:srgbClr val="95ACBF"/>
      </a:accent1>
      <a:accent2>
        <a:srgbClr val="4F758C"/>
      </a:accent2>
      <a:accent3>
        <a:srgbClr val="F2884B"/>
      </a:accent3>
      <a:accent4>
        <a:srgbClr val="F27166"/>
      </a:accent4>
      <a:accent5>
        <a:srgbClr val="F2F2F2"/>
      </a:accent5>
      <a:accent6>
        <a:srgbClr val="70AD47"/>
      </a:accent6>
      <a:hlink>
        <a:srgbClr val="0563C1"/>
      </a:hlink>
      <a:folHlink>
        <a:srgbClr val="954F72"/>
      </a:folHlink>
    </a:clrScheme>
    <a:fontScheme name="Custom 142">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Custom 15">
      <a:dk1>
        <a:sysClr val="windowText" lastClr="000000"/>
      </a:dk1>
      <a:lt1>
        <a:sysClr val="window" lastClr="FFFFFF"/>
      </a:lt1>
      <a:dk2>
        <a:srgbClr val="44546A"/>
      </a:dk2>
      <a:lt2>
        <a:srgbClr val="E7E6E6"/>
      </a:lt2>
      <a:accent1>
        <a:srgbClr val="95ACBF"/>
      </a:accent1>
      <a:accent2>
        <a:srgbClr val="4F758C"/>
      </a:accent2>
      <a:accent3>
        <a:srgbClr val="F2884B"/>
      </a:accent3>
      <a:accent4>
        <a:srgbClr val="F27166"/>
      </a:accent4>
      <a:accent5>
        <a:srgbClr val="F2F2F2"/>
      </a:accent5>
      <a:accent6>
        <a:srgbClr val="70AD47"/>
      </a:accent6>
      <a:hlink>
        <a:srgbClr val="0563C1"/>
      </a:hlink>
      <a:folHlink>
        <a:srgbClr val="954F72"/>
      </a:folHlink>
    </a:clrScheme>
    <a:fontScheme name="Custom 142">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Custom 15">
      <a:dk1>
        <a:sysClr val="windowText" lastClr="000000"/>
      </a:dk1>
      <a:lt1>
        <a:sysClr val="window" lastClr="FFFFFF"/>
      </a:lt1>
      <a:dk2>
        <a:srgbClr val="44546A"/>
      </a:dk2>
      <a:lt2>
        <a:srgbClr val="E7E6E6"/>
      </a:lt2>
      <a:accent1>
        <a:srgbClr val="95ACBF"/>
      </a:accent1>
      <a:accent2>
        <a:srgbClr val="4F758C"/>
      </a:accent2>
      <a:accent3>
        <a:srgbClr val="F2884B"/>
      </a:accent3>
      <a:accent4>
        <a:srgbClr val="F27166"/>
      </a:accent4>
      <a:accent5>
        <a:srgbClr val="F2F2F2"/>
      </a:accent5>
      <a:accent6>
        <a:srgbClr val="70AD47"/>
      </a:accent6>
      <a:hlink>
        <a:srgbClr val="0563C1"/>
      </a:hlink>
      <a:folHlink>
        <a:srgbClr val="954F72"/>
      </a:folHlink>
    </a:clrScheme>
    <a:fontScheme name="Custom 142">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Custom 15">
      <a:dk1>
        <a:sysClr val="windowText" lastClr="000000"/>
      </a:dk1>
      <a:lt1>
        <a:sysClr val="window" lastClr="FFFFFF"/>
      </a:lt1>
      <a:dk2>
        <a:srgbClr val="44546A"/>
      </a:dk2>
      <a:lt2>
        <a:srgbClr val="E7E6E6"/>
      </a:lt2>
      <a:accent1>
        <a:srgbClr val="95ACBF"/>
      </a:accent1>
      <a:accent2>
        <a:srgbClr val="4F758C"/>
      </a:accent2>
      <a:accent3>
        <a:srgbClr val="F2884B"/>
      </a:accent3>
      <a:accent4>
        <a:srgbClr val="F27166"/>
      </a:accent4>
      <a:accent5>
        <a:srgbClr val="F2F2F2"/>
      </a:accent5>
      <a:accent6>
        <a:srgbClr val="70AD47"/>
      </a:accent6>
      <a:hlink>
        <a:srgbClr val="0563C1"/>
      </a:hlink>
      <a:folHlink>
        <a:srgbClr val="954F72"/>
      </a:folHlink>
    </a:clrScheme>
    <a:fontScheme name="Custom 142">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13204</TotalTime>
  <Words>4220</Words>
  <Application>Microsoft Office PowerPoint</Application>
  <PresentationFormat>Widescreen</PresentationFormat>
  <Paragraphs>383</Paragraphs>
  <Slides>38</Slides>
  <Notes>32</Notes>
  <HiddenSlides>0</HiddenSlides>
  <MMClips>3</MMClips>
  <ScaleCrop>false</ScaleCrop>
  <HeadingPairs>
    <vt:vector size="8" baseType="variant">
      <vt:variant>
        <vt:lpstr>Benyttede skrifttyper</vt:lpstr>
      </vt:variant>
      <vt:variant>
        <vt:i4>8</vt:i4>
      </vt:variant>
      <vt:variant>
        <vt:lpstr>Tema</vt:lpstr>
      </vt:variant>
      <vt:variant>
        <vt:i4>5</vt:i4>
      </vt:variant>
      <vt:variant>
        <vt:lpstr>Integrerede OLE-servere</vt:lpstr>
      </vt:variant>
      <vt:variant>
        <vt:i4>1</vt:i4>
      </vt:variant>
      <vt:variant>
        <vt:lpstr>Slidetitler</vt:lpstr>
      </vt:variant>
      <vt:variant>
        <vt:i4>38</vt:i4>
      </vt:variant>
    </vt:vector>
  </HeadingPairs>
  <TitlesOfParts>
    <vt:vector size="52" baseType="lpstr">
      <vt:lpstr>Meiryo</vt:lpstr>
      <vt:lpstr>Aptos</vt:lpstr>
      <vt:lpstr>Arial</vt:lpstr>
      <vt:lpstr>Calibri</vt:lpstr>
      <vt:lpstr>DR Publik</vt:lpstr>
      <vt:lpstr>Source Sans Pro</vt:lpstr>
      <vt:lpstr>Trebuchet MS</vt:lpstr>
      <vt:lpstr>Wingdings</vt:lpstr>
      <vt:lpstr>Office Theme</vt:lpstr>
      <vt:lpstr>2_Office Theme</vt:lpstr>
      <vt:lpstr>7_Office Theme</vt:lpstr>
      <vt:lpstr>5_Office Theme</vt:lpstr>
      <vt:lpstr>4_Office Theme</vt:lpstr>
      <vt:lpstr>think-cell Slide</vt:lpstr>
      <vt:lpstr>VI LÆRER SAMMEN baby</vt:lpstr>
      <vt:lpstr>Program – cirka-tidsunkter</vt:lpstr>
      <vt:lpstr>Holdet bag  Vi lærer sammen baby  </vt:lpstr>
      <vt:lpstr>Sprog i sundhedsplejen er et forskningsprojekt</vt:lpstr>
      <vt:lpstr>PowerPoint-præsentation</vt:lpstr>
      <vt:lpstr>Hvorfor dette sprogprojekt i sundhedsplejen?</vt:lpstr>
      <vt:lpstr>Formål med Vi lærer sammen baby</vt:lpstr>
      <vt:lpstr>Tidsplan for forskningsprojektet</vt:lpstr>
      <vt:lpstr>PowerPoint-præsentation</vt:lpstr>
      <vt:lpstr>Vi får en spændende og intens dag</vt:lpstr>
      <vt:lpstr>Hvorfor være med i forskningsprojektet, når det også medfører besvær?</vt:lpstr>
      <vt:lpstr>Fra kursus til praksis: vi lærer det sammen</vt:lpstr>
      <vt:lpstr>PowerPoint-præsentation</vt:lpstr>
      <vt:lpstr>Tre vigtige træk ved  børns udvikling! </vt:lpstr>
      <vt:lpstr>Tidlige individuelle forskelle i sprogudvikling</vt:lpstr>
      <vt:lpstr>PowerPoint-præsentation</vt:lpstr>
      <vt:lpstr>PowerPoint-præsentation</vt:lpstr>
      <vt:lpstr>Tidlig læring fundament for senere læring</vt:lpstr>
      <vt:lpstr>PowerPoint-præsentation</vt:lpstr>
      <vt:lpstr>Interaktioner støtter mange udviklingsområder</vt:lpstr>
      <vt:lpstr>Vi lærer sammen er ”foder” for hjernen</vt:lpstr>
      <vt:lpstr>PowerPoint-præsentation</vt:lpstr>
      <vt:lpstr>Udvikling hænger sammen i et tætvævet system</vt:lpstr>
      <vt:lpstr>Læringsmiljø i hjemmet  hænger sammen med børns sprog</vt:lpstr>
      <vt:lpstr>PowerPoint-præsentation</vt:lpstr>
      <vt:lpstr>Hvad er Vi lærer sammen?</vt:lpstr>
      <vt:lpstr>Vi lærer sammen bygger på teorier om børns udvikling, læring, og trivsel</vt:lpstr>
      <vt:lpstr>Hvad er Vi lærer sammen i dagtilbud?</vt:lpstr>
      <vt:lpstr>Vi lærer sammen løfter børns kompetencer</vt:lpstr>
      <vt:lpstr>Vi lærer sammen baby</vt:lpstr>
      <vt:lpstr>Vi lærer sammen baby har tre kerneelementer</vt:lpstr>
      <vt:lpstr>IndsatsÅr 1</vt:lpstr>
      <vt:lpstr>PowerPoint-præsentation</vt:lpstr>
      <vt:lpstr>Du finder “alt” i vejledningen</vt:lpstr>
      <vt:lpstr>“Det gør jeg jo i forvejen!”</vt:lpstr>
      <vt:lpstr>Forskningsspørgsmål i studiet</vt:lpstr>
      <vt:lpstr>Refleksion  </vt:lpstr>
      <vt:lpstr>Spørgsmål?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Buus</dc:creator>
  <cp:lastModifiedBy>Anders Højen</cp:lastModifiedBy>
  <cp:revision>431</cp:revision>
  <cp:lastPrinted>2021-11-10T08:09:51Z</cp:lastPrinted>
  <dcterms:created xsi:type="dcterms:W3CDTF">2021-05-28T16:33:33Z</dcterms:created>
  <dcterms:modified xsi:type="dcterms:W3CDTF">2026-10-29T09:44:01Z</dcterms:modified>
</cp:coreProperties>
</file>